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72" r:id="rId4"/>
    <p:sldId id="258" r:id="rId5"/>
    <p:sldId id="271" r:id="rId6"/>
    <p:sldId id="259" r:id="rId7"/>
    <p:sldId id="260" r:id="rId8"/>
    <p:sldId id="261" r:id="rId9"/>
    <p:sldId id="262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mzahhilam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seluruh negara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Internet explorer </c:v>
                </c:pt>
                <c:pt idx="1">
                  <c:v>google chrome </c:v>
                </c:pt>
                <c:pt idx="2">
                  <c:v>mozila firefox</c:v>
                </c:pt>
                <c:pt idx="3">
                  <c:v>safari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59</c:v>
                </c:pt>
                <c:pt idx="1">
                  <c:v>20</c:v>
                </c:pt>
                <c:pt idx="2">
                  <c:v>30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 indonesia 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Internet explorer </c:v>
                </c:pt>
                <c:pt idx="1">
                  <c:v>google chrome </c:v>
                </c:pt>
                <c:pt idx="2">
                  <c:v>mozila firefox</c:v>
                </c:pt>
                <c:pt idx="3">
                  <c:v>safari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</c:v>
                </c:pt>
                <c:pt idx="1">
                  <c:v>10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amerika serikat 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Internet explorer </c:v>
                </c:pt>
                <c:pt idx="1">
                  <c:v>google chrome </c:v>
                </c:pt>
                <c:pt idx="2">
                  <c:v>mozila firefox</c:v>
                </c:pt>
                <c:pt idx="3">
                  <c:v>safari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11</c:v>
                </c:pt>
              </c:numCache>
            </c:numRef>
          </c:val>
        </c:ser>
        <c:axId val="61658624"/>
        <c:axId val="61660160"/>
      </c:barChart>
      <c:catAx>
        <c:axId val="61658624"/>
        <c:scaling>
          <c:orientation val="minMax"/>
        </c:scaling>
        <c:axPos val="b"/>
        <c:tickLblPos val="nextTo"/>
        <c:crossAx val="61660160"/>
        <c:crosses val="autoZero"/>
        <c:auto val="1"/>
        <c:lblAlgn val="ctr"/>
        <c:lblOffset val="100"/>
      </c:catAx>
      <c:valAx>
        <c:axId val="61660160"/>
        <c:scaling>
          <c:orientation val="minMax"/>
        </c:scaling>
        <c:axPos val="l"/>
        <c:majorGridlines/>
        <c:numFmt formatCode="General" sourceLinked="1"/>
        <c:tickLblPos val="nextTo"/>
        <c:crossAx val="616586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18T19:15:29.296" idx="1">
    <p:pos x="-2018" y="-7"/>
    <p:text>ikuti kami di twitter @microsoftindone dan @IE_ID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8DAD5-9F9D-4217-AC08-5D06B6B84228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AA6E5-D8D7-4D7B-9F37-963C052AC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steven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hamzah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tentang</a:t>
            </a:r>
            <a:r>
              <a:rPr lang="en-US" baseline="0" dirty="0" smtClean="0"/>
              <a:t> internet explorer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AA6E5-D8D7-4D7B-9F37-963C052AC6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Ayo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dukung</a:t>
            </a:r>
            <a:r>
              <a:rPr lang="en-US" baseline="0" dirty="0" smtClean="0"/>
              <a:t> internet explorer </a:t>
            </a:r>
            <a:r>
              <a:rPr lang="en-US" baseline="0" dirty="0" err="1" smtClean="0"/>
              <a:t>indonesia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fb</a:t>
            </a:r>
            <a:r>
              <a:rPr lang="en-US" baseline="0" dirty="0" smtClean="0"/>
              <a:t> https://www.facebook.com/ie9indonesiaok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AA6E5-D8D7-4D7B-9F37-963C052AC6B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yuuk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pemakaian</a:t>
            </a:r>
            <a:r>
              <a:rPr lang="en-US" baseline="0" dirty="0" smtClean="0"/>
              <a:t> internet explorer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prediksi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penggunaan</a:t>
            </a:r>
            <a:r>
              <a:rPr lang="en-US" baseline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AA6E5-D8D7-4D7B-9F37-963C052AC6B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AA6E5-D8D7-4D7B-9F37-963C052AC6B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AA6E5-D8D7-4D7B-9F37-963C052AC6B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Ingat</a:t>
            </a:r>
            <a:r>
              <a:rPr lang="en-US" dirty="0" smtClean="0"/>
              <a:t> </a:t>
            </a:r>
            <a:r>
              <a:rPr lang="en-US" dirty="0" err="1" smtClean="0"/>
              <a:t>lah</a:t>
            </a:r>
            <a:r>
              <a:rPr lang="en-US" dirty="0" smtClean="0"/>
              <a:t> 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semangat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malas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hal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baik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AA6E5-D8D7-4D7B-9F37-963C052AC6B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E9097676-787C-44E4-80A8-F0929B182EF7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64F07688-8908-4269-A8B2-48AB024D1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hamzah\data\Katy%20Perry%20-%20Teenage%20Dream%20FULL%20ALBUM%20320kbps%20%5bBY%20LM%5d\01%20Teenage%20Dream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aiiopjakarta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amzahhang.wordpress.com/" TargetMode="External"/><Relationship Id="rId4" Type="http://schemas.openxmlformats.org/officeDocument/2006/relationships/hyperlink" Target="http://www.facebook/communityindonesia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1995" TargetMode="External"/><Relationship Id="rId3" Type="http://schemas.openxmlformats.org/officeDocument/2006/relationships/hyperlink" Target="http://id.wikipedia.org/wiki/Peramban_web" TargetMode="External"/><Relationship Id="rId7" Type="http://schemas.openxmlformats.org/officeDocument/2006/relationships/hyperlink" Target="http://id.wikipedia.org/wiki/Microsoft_Window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Sistem_operasi" TargetMode="External"/><Relationship Id="rId5" Type="http://schemas.openxmlformats.org/officeDocument/2006/relationships/hyperlink" Target="http://id.wikipedia.org/wiki/Microsoft" TargetMode="External"/><Relationship Id="rId4" Type="http://schemas.openxmlformats.org/officeDocument/2006/relationships/hyperlink" Target="http://id.wikipedia.org/wiki/Perangkat_lunak_tak_bebas" TargetMode="External"/><Relationship Id="rId9" Type="http://schemas.openxmlformats.org/officeDocument/2006/relationships/hyperlink" Target="file:///\\en.wikipedia.org\wiki\Microsoft_Plus!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Situs_web" TargetMode="External"/><Relationship Id="rId3" Type="http://schemas.openxmlformats.org/officeDocument/2006/relationships/hyperlink" Target="http://id.wikipedia.org/wiki/2002" TargetMode="External"/><Relationship Id="rId7" Type="http://schemas.openxmlformats.org/officeDocument/2006/relationships/hyperlink" Target="file:///\\en.wikipedia.org\wiki\Internationalized_domain_name" TargetMode="External"/><Relationship Id="rId2" Type="http://schemas.openxmlformats.org/officeDocument/2006/relationships/hyperlink" Target="http://id.wikipedia.org/wiki/1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Halaman_web" TargetMode="External"/><Relationship Id="rId5" Type="http://schemas.openxmlformats.org/officeDocument/2006/relationships/hyperlink" Target="file:///\\en.wikipedia.org\wiki\XMLHttpRequest" TargetMode="External"/><Relationship Id="rId10" Type="http://schemas.openxmlformats.org/officeDocument/2006/relationships/hyperlink" Target="http://id.wikipedia.org/wiki/Windows_Vista" TargetMode="External"/><Relationship Id="rId4" Type="http://schemas.openxmlformats.org/officeDocument/2006/relationships/hyperlink" Target="http://id.wikipedia.org/wiki/2003" TargetMode="External"/><Relationship Id="rId9" Type="http://schemas.openxmlformats.org/officeDocument/2006/relationships/hyperlink" Target="http://id.wikipedia.org/wiki/Windows_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199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d.wikipedia.org/wiki/HTML5" TargetMode="External"/><Relationship Id="rId13" Type="http://schemas.openxmlformats.org/officeDocument/2006/relationships/hyperlink" Target="http://id.wikipedia.org/wiki/Windows_XP" TargetMode="External"/><Relationship Id="rId3" Type="http://schemas.openxmlformats.org/officeDocument/2006/relationships/hyperlink" Target="http://id.wikipedia.org/wiki/Microsoft" TargetMode="External"/><Relationship Id="rId7" Type="http://schemas.openxmlformats.org/officeDocument/2006/relationships/hyperlink" Target="http://id.wikipedia.org/wiki/JavaScript" TargetMode="External"/><Relationship Id="rId12" Type="http://schemas.openxmlformats.org/officeDocument/2006/relationships/hyperlink" Target="http://id.wikipedia.org/wiki/Windows_Vista" TargetMode="External"/><Relationship Id="rId2" Type="http://schemas.openxmlformats.org/officeDocument/2006/relationships/hyperlink" Target="http://id.wikipedia.org/wiki/Peramban_we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.wikipedia.org/wiki/Cascading_Style_Sheets" TargetMode="External"/><Relationship Id="rId11" Type="http://schemas.openxmlformats.org/officeDocument/2006/relationships/hyperlink" Target="http://id.wikipedia.org/wiki/Windows_7" TargetMode="External"/><Relationship Id="rId5" Type="http://schemas.openxmlformats.org/officeDocument/2006/relationships/hyperlink" Target="http://id.wikipedia.org/wiki/2011" TargetMode="External"/><Relationship Id="rId10" Type="http://schemas.openxmlformats.org/officeDocument/2006/relationships/hyperlink" Target="http://id.wikipedia.org/wiki/Microsoft_Windows" TargetMode="External"/><Relationship Id="rId4" Type="http://schemas.openxmlformats.org/officeDocument/2006/relationships/hyperlink" Target="http://id.wikipedia.org/wiki/14_Maret" TargetMode="External"/><Relationship Id="rId9" Type="http://schemas.openxmlformats.org/officeDocument/2006/relationships/hyperlink" Target="http://id.wikipedia.org/w/index.php?title=Web_Open_Font_Format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Tentang</a:t>
            </a:r>
            <a:r>
              <a:rPr lang="en-US" dirty="0" smtClean="0"/>
              <a:t> Internet explorer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steven</a:t>
            </a:r>
            <a:r>
              <a:rPr lang="en-US" dirty="0" smtClean="0"/>
              <a:t> </a:t>
            </a:r>
            <a:r>
              <a:rPr lang="en-US" dirty="0" err="1" smtClean="0"/>
              <a:t>hilam</a:t>
            </a:r>
            <a:r>
              <a:rPr lang="en-US" dirty="0" smtClean="0"/>
              <a:t> </a:t>
            </a:r>
            <a:r>
              <a:rPr lang="en-US" dirty="0" err="1" smtClean="0"/>
              <a:t>hamzah</a:t>
            </a:r>
            <a:endParaRPr lang="en-US" dirty="0"/>
          </a:p>
        </p:txBody>
      </p:sp>
      <p:pic>
        <p:nvPicPr>
          <p:cNvPr id="5" name="01 Teenage Drea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3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Jawablah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1.sebutkan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internet explorer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mozila</a:t>
            </a:r>
            <a:r>
              <a:rPr lang="en-US" dirty="0" smtClean="0"/>
              <a:t> </a:t>
            </a:r>
            <a:r>
              <a:rPr lang="en-US" dirty="0" err="1" smtClean="0"/>
              <a:t>firefox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smtClean="0"/>
              <a:t>2.kapan internet explorer 9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liris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smtClean="0"/>
              <a:t>3.sebutkan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internet explorer </a:t>
            </a:r>
            <a:r>
              <a:rPr lang="en-US" dirty="0" err="1" smtClean="0"/>
              <a:t>itu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/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internet explorer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mozila</a:t>
            </a:r>
            <a:r>
              <a:rPr lang="en-US" dirty="0" smtClean="0"/>
              <a:t> </a:t>
            </a:r>
            <a:r>
              <a:rPr lang="en-US" dirty="0" err="1" smtClean="0"/>
              <a:t>firefox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Tolong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dukung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website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 </a:t>
            </a:r>
            <a:r>
              <a:rPr lang="en-US" dirty="0" smtClean="0">
                <a:hlinkClick r:id="rId3"/>
              </a:rPr>
              <a:t>www.adaiiopjakarta.com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fanpage</a:t>
            </a:r>
            <a:r>
              <a:rPr lang="en-US" dirty="0" smtClean="0"/>
              <a:t> </a:t>
            </a:r>
            <a:r>
              <a:rPr lang="en-US" dirty="0" err="1" smtClean="0"/>
              <a:t>fb</a:t>
            </a:r>
            <a:r>
              <a:rPr lang="en-US" dirty="0" smtClean="0"/>
              <a:t> </a:t>
            </a:r>
            <a:r>
              <a:rPr lang="en-US" dirty="0" err="1" smtClean="0"/>
              <a:t>adaiiop</a:t>
            </a:r>
            <a:r>
              <a:rPr lang="en-US" dirty="0" smtClean="0"/>
              <a:t> ( </a:t>
            </a:r>
            <a:r>
              <a:rPr lang="en-US" dirty="0" smtClean="0">
                <a:hlinkClick r:id="rId4"/>
              </a:rPr>
              <a:t>www.facebook/communityindonesia.com</a:t>
            </a:r>
            <a:r>
              <a:rPr lang="en-US" dirty="0" smtClean="0"/>
              <a:t> ) </a:t>
            </a:r>
          </a:p>
          <a:p>
            <a:r>
              <a:rPr lang="en-US" dirty="0" smtClean="0"/>
              <a:t>Follow us </a:t>
            </a:r>
            <a:r>
              <a:rPr lang="en-US" dirty="0" err="1" smtClean="0"/>
              <a:t>di</a:t>
            </a:r>
            <a:r>
              <a:rPr lang="en-US" dirty="0" smtClean="0"/>
              <a:t> twitter @</a:t>
            </a:r>
            <a:r>
              <a:rPr lang="en-US" dirty="0" err="1" smtClean="0"/>
              <a:t>adaiiop</a:t>
            </a:r>
            <a:r>
              <a:rPr lang="en-US" dirty="0" smtClean="0"/>
              <a:t>  and @</a:t>
            </a:r>
            <a:r>
              <a:rPr lang="en-US" dirty="0" err="1" smtClean="0"/>
              <a:t>stevenhamzah</a:t>
            </a:r>
            <a:endParaRPr lang="en-US" dirty="0" smtClean="0"/>
          </a:p>
          <a:p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kunjungi</a:t>
            </a:r>
            <a:r>
              <a:rPr lang="en-US" dirty="0" smtClean="0"/>
              <a:t> </a:t>
            </a:r>
            <a:r>
              <a:rPr lang="en-US" dirty="0" err="1" smtClean="0"/>
              <a:t>kami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wordpress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5"/>
              </a:rPr>
              <a:t>http://hamzahhang.wordpress.com/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Team </a:t>
            </a:r>
            <a:r>
              <a:rPr lang="en-US" dirty="0" err="1" smtClean="0"/>
              <a:t>Adaiiop</a:t>
            </a:r>
            <a:r>
              <a:rPr lang="en-US" dirty="0" smtClean="0"/>
              <a:t>, internet explorer </a:t>
            </a:r>
            <a:r>
              <a:rPr lang="en-US" dirty="0" err="1" smtClean="0"/>
              <a:t>indonesia</a:t>
            </a:r>
            <a:r>
              <a:rPr lang="en-US" dirty="0" smtClean="0"/>
              <a:t>  and creative by </a:t>
            </a:r>
            <a:r>
              <a:rPr lang="en-US" dirty="0" err="1" smtClean="0"/>
              <a:t>steven</a:t>
            </a:r>
            <a:r>
              <a:rPr lang="en-US" dirty="0" smtClean="0"/>
              <a:t> </a:t>
            </a:r>
            <a:r>
              <a:rPr lang="en-US" dirty="0" err="1" smtClean="0"/>
              <a:t>hilam</a:t>
            </a:r>
            <a:r>
              <a:rPr lang="en-US" dirty="0" smtClean="0"/>
              <a:t> </a:t>
            </a:r>
            <a:r>
              <a:rPr lang="en-US" dirty="0" err="1" smtClean="0"/>
              <a:t>hamzah</a:t>
            </a:r>
            <a:endParaRPr lang="en-US" dirty="0" smtClean="0"/>
          </a:p>
          <a:p>
            <a:r>
              <a:rPr lang="en-US" dirty="0" smtClean="0"/>
              <a:t>Thank you </a:t>
            </a:r>
            <a:r>
              <a:rPr lang="en-US" dirty="0" err="1" smtClean="0"/>
              <a:t>pak</a:t>
            </a:r>
            <a:r>
              <a:rPr lang="en-US" dirty="0" smtClean="0"/>
              <a:t> </a:t>
            </a:r>
            <a:r>
              <a:rPr lang="en-US" dirty="0" err="1" smtClean="0"/>
              <a:t>hariyadi</a:t>
            </a:r>
            <a:r>
              <a:rPr lang="en-US" dirty="0" smtClean="0"/>
              <a:t> and friend 94 </a:t>
            </a:r>
          </a:p>
          <a:p>
            <a:r>
              <a:rPr lang="en-US" dirty="0" err="1" smtClean="0"/>
              <a:t>Mudah</a:t>
            </a:r>
            <a:r>
              <a:rPr lang="en-US" dirty="0" smtClean="0"/>
              <a:t> –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lain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Tahukah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IE9  </a:t>
            </a:r>
            <a:endParaRPr lang="en-US" dirty="0"/>
          </a:p>
        </p:txBody>
      </p:sp>
      <p:pic>
        <p:nvPicPr>
          <p:cNvPr id="8" name="Content Placeholder 7" descr="suppor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37854" y="1857375"/>
            <a:ext cx="3506391" cy="4429125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Internet explorer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/>
          </a:p>
        </p:txBody>
      </p:sp>
      <p:pic>
        <p:nvPicPr>
          <p:cNvPr id="4" name="Content Placeholder 3" descr="388961_242508029140824_241650685893225_678273_161834514_n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905000"/>
            <a:ext cx="79248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Internet explorer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6725" y="1857375"/>
          <a:ext cx="824865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Sponsor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microsoft</a:t>
            </a:r>
            <a:r>
              <a:rPr lang="en-US" dirty="0" smtClean="0"/>
              <a:t> </a:t>
            </a:r>
            <a:r>
              <a:rPr lang="en-US" dirty="0" err="1" smtClean="0"/>
              <a:t>indonesia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Cara </a:t>
            </a:r>
            <a:r>
              <a:rPr lang="en-US" b="1" dirty="0" err="1" smtClean="0"/>
              <a:t>berpartisipasi</a:t>
            </a:r>
            <a:r>
              <a:rPr lang="en-US" b="1" dirty="0" smtClean="0"/>
              <a:t> program </a:t>
            </a:r>
            <a:r>
              <a:rPr lang="en-US" b="1" dirty="0" err="1" smtClean="0"/>
              <a:t>undian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dirty="0" err="1" smtClean="0"/>
              <a:t>Beli</a:t>
            </a:r>
            <a:r>
              <a:rPr lang="en-US" dirty="0" smtClean="0"/>
              <a:t> 100% Original Windows 7 </a:t>
            </a:r>
            <a:r>
              <a:rPr lang="en-US" dirty="0" err="1" smtClean="0"/>
              <a:t>varian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21 November 2011 - 31 </a:t>
            </a:r>
            <a:r>
              <a:rPr lang="en-US" dirty="0" err="1" smtClean="0"/>
              <a:t>Januari</a:t>
            </a:r>
            <a:r>
              <a:rPr lang="en-US" dirty="0" smtClean="0"/>
              <a:t> 2012</a:t>
            </a:r>
            <a:br>
              <a:rPr lang="en-US" dirty="0" smtClean="0"/>
            </a:br>
            <a:r>
              <a:rPr lang="en-US" dirty="0" smtClean="0"/>
              <a:t>• </a:t>
            </a:r>
            <a:r>
              <a:rPr lang="en-US" dirty="0" err="1" smtClean="0"/>
              <a:t>Kirim</a:t>
            </a:r>
            <a:r>
              <a:rPr lang="en-US" dirty="0" smtClean="0"/>
              <a:t> data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SMS 3949 </a:t>
            </a:r>
            <a:r>
              <a:rPr lang="en-US" dirty="0" err="1" smtClean="0"/>
              <a:t>dengan</a:t>
            </a:r>
            <a:r>
              <a:rPr lang="en-US" dirty="0" smtClean="0"/>
              <a:t> format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 http://www.microsoft.com/indonesia/family/saatpalingpas/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b="1" dirty="0" smtClean="0"/>
              <a:t>Windows Internet Explorer</a:t>
            </a:r>
            <a:r>
              <a:rPr lang="en-US" dirty="0" smtClean="0"/>
              <a:t> (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 </a:t>
            </a:r>
            <a:r>
              <a:rPr lang="en-US" b="1" dirty="0" smtClean="0"/>
              <a:t>Microsoft Internet Explorer</a:t>
            </a:r>
            <a:r>
              <a:rPr lang="en-US" dirty="0" smtClean="0"/>
              <a:t>, </a:t>
            </a:r>
            <a:r>
              <a:rPr lang="en-US" dirty="0" err="1" smtClean="0"/>
              <a:t>disingkat</a:t>
            </a:r>
            <a:r>
              <a:rPr lang="en-US" dirty="0" smtClean="0"/>
              <a:t> </a:t>
            </a:r>
            <a:r>
              <a:rPr lang="en-US" b="1" dirty="0" smtClean="0"/>
              <a:t>IE</a:t>
            </a:r>
            <a:r>
              <a:rPr lang="en-US" dirty="0" smtClean="0"/>
              <a:t> </a:t>
            </a:r>
            <a:r>
              <a:rPr lang="en-US" dirty="0" err="1" smtClean="0"/>
              <a:t>atau</a:t>
            </a:r>
            <a:r>
              <a:rPr lang="en-US" dirty="0" smtClean="0"/>
              <a:t> </a:t>
            </a:r>
            <a:r>
              <a:rPr lang="en-US" b="1" dirty="0" smtClean="0"/>
              <a:t>MSIE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 </a:t>
            </a:r>
            <a:r>
              <a:rPr lang="en-US" dirty="0" err="1" smtClean="0">
                <a:hlinkClick r:id="rId3" action="ppaction://hlinkfile" tooltip="Peramban web"/>
              </a:rPr>
              <a:t>peramban</a:t>
            </a:r>
            <a:r>
              <a:rPr lang="en-US" dirty="0" smtClean="0">
                <a:hlinkClick r:id="rId3" action="ppaction://hlinkfile" tooltip="Peramban web"/>
              </a:rPr>
              <a:t> web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err="1" smtClean="0">
                <a:hlinkClick r:id="rId4" action="ppaction://hlinkfile" tooltip="Perangkat lunak tak bebas"/>
              </a:rPr>
              <a:t>perangkat</a:t>
            </a:r>
            <a:r>
              <a:rPr lang="en-US" dirty="0" smtClean="0">
                <a:hlinkClick r:id="rId4" action="ppaction://hlinkfile" tooltip="Perangkat lunak tak bebas"/>
              </a:rPr>
              <a:t> </a:t>
            </a:r>
            <a:r>
              <a:rPr lang="en-US" dirty="0" err="1" smtClean="0">
                <a:hlinkClick r:id="rId4" action="ppaction://hlinkfile" tooltip="Perangkat lunak tak bebas"/>
              </a:rPr>
              <a:t>lunak</a:t>
            </a:r>
            <a:r>
              <a:rPr lang="en-US" dirty="0" smtClean="0">
                <a:hlinkClick r:id="rId4" action="ppaction://hlinkfile" tooltip="Perangkat lunak tak bebas"/>
              </a:rPr>
              <a:t> </a:t>
            </a:r>
            <a:r>
              <a:rPr lang="en-US" dirty="0" err="1" smtClean="0">
                <a:hlinkClick r:id="rId4" action="ppaction://hlinkfile" tooltip="Perangkat lunak tak bebas"/>
              </a:rPr>
              <a:t>tak</a:t>
            </a:r>
            <a:r>
              <a:rPr lang="en-US" dirty="0" smtClean="0">
                <a:hlinkClick r:id="rId4" action="ppaction://hlinkfile" tooltip="Perangkat lunak tak bebas"/>
              </a:rPr>
              <a:t> </a:t>
            </a:r>
            <a:r>
              <a:rPr lang="en-US" dirty="0" err="1" smtClean="0">
                <a:hlinkClick r:id="rId4" action="ppaction://hlinkfile" tooltip="Perangkat lunak tak bebas"/>
              </a:rPr>
              <a:t>bebas</a:t>
            </a:r>
            <a:r>
              <a:rPr lang="en-US" dirty="0" smtClean="0"/>
              <a:t> yang gratis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dirty="0" smtClean="0">
                <a:hlinkClick r:id="rId5" action="ppaction://hlinkfile" tooltip="Microsoft"/>
              </a:rPr>
              <a:t>Microsoft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disertakan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rilis</a:t>
            </a:r>
            <a:r>
              <a:rPr lang="en-US" dirty="0" smtClean="0"/>
              <a:t> </a:t>
            </a:r>
            <a:r>
              <a:rPr lang="en-US" dirty="0" err="1" smtClean="0">
                <a:hlinkClick r:id="rId6" action="ppaction://hlinkfile" tooltip="Sistem operasi"/>
              </a:rPr>
              <a:t>sistem</a:t>
            </a:r>
            <a:r>
              <a:rPr lang="en-US" dirty="0" smtClean="0">
                <a:hlinkClick r:id="rId6" action="ppaction://hlinkfile" tooltip="Sistem operasi"/>
              </a:rPr>
              <a:t> </a:t>
            </a:r>
            <a:r>
              <a:rPr lang="en-US" dirty="0" err="1" smtClean="0">
                <a:hlinkClick r:id="rId6" action="ppaction://hlinkfile" tooltip="Sistem operasi"/>
              </a:rPr>
              <a:t>operasi</a:t>
            </a:r>
            <a:r>
              <a:rPr lang="en-US" dirty="0" smtClean="0"/>
              <a:t> </a:t>
            </a:r>
            <a:r>
              <a:rPr lang="en-US" dirty="0" smtClean="0">
                <a:hlinkClick r:id="rId7" action="ppaction://hlinkfile" tooltip="Microsoft Windows"/>
              </a:rPr>
              <a:t>Microsoft Windows</a:t>
            </a:r>
            <a:r>
              <a:rPr lang="en-US" dirty="0" smtClean="0"/>
              <a:t> </a:t>
            </a:r>
            <a:r>
              <a:rPr lang="en-US" dirty="0" err="1" smtClean="0"/>
              <a:t>sejak</a:t>
            </a:r>
            <a:r>
              <a:rPr lang="en-US" dirty="0" smtClean="0"/>
              <a:t> </a:t>
            </a:r>
            <a:r>
              <a:rPr lang="en-US" dirty="0" smtClean="0">
                <a:hlinkClick r:id="rId8" action="ppaction://hlinkfile" tooltip="1995"/>
              </a:rPr>
              <a:t>1995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mulanya</a:t>
            </a:r>
            <a:r>
              <a:rPr lang="en-US" dirty="0" smtClean="0"/>
              <a:t>, Internet Explorer </a:t>
            </a:r>
            <a:r>
              <a:rPr lang="en-US" dirty="0" err="1" smtClean="0"/>
              <a:t>dirilis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 </a:t>
            </a:r>
            <a:r>
              <a:rPr lang="en-US" dirty="0" smtClean="0">
                <a:hlinkClick r:id="rId9" action="ppaction://hlinkfile" tooltip="en:Microsoft Plus!"/>
              </a:rPr>
              <a:t>Plus! for Windows 95</a:t>
            </a:r>
            <a:r>
              <a:rPr lang="en-US" dirty="0" smtClean="0"/>
              <a:t> </a:t>
            </a:r>
            <a:r>
              <a:rPr lang="en-US" b="1" dirty="0" smtClean="0"/>
              <a:t>(</a:t>
            </a:r>
            <a:r>
              <a:rPr lang="en-US" b="1" dirty="0" err="1" smtClean="0"/>
              <a:t>Inggris</a:t>
            </a:r>
            <a:r>
              <a:rPr lang="en-US" b="1" dirty="0" smtClean="0"/>
              <a:t>)</a:t>
            </a:r>
            <a:r>
              <a:rPr lang="en-US" dirty="0" smtClean="0"/>
              <a:t> 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Internet Explorer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 </a:t>
            </a:r>
            <a:r>
              <a:rPr lang="en-US" dirty="0" smtClean="0">
                <a:hlinkClick r:id="rId2" action="ppaction://hlinkfile" tooltip="1999"/>
              </a:rPr>
              <a:t>1999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95%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peramban</a:t>
            </a:r>
            <a:r>
              <a:rPr lang="en-US" dirty="0" smtClean="0"/>
              <a:t> web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 </a:t>
            </a:r>
            <a:r>
              <a:rPr lang="en-US" dirty="0" smtClean="0">
                <a:hlinkClick r:id="rId3" action="ppaction://hlinkfile" tooltip="2002"/>
              </a:rPr>
              <a:t>2002</a:t>
            </a:r>
            <a:r>
              <a:rPr lang="en-US" dirty="0" smtClean="0"/>
              <a:t> </a:t>
            </a:r>
            <a:r>
              <a:rPr lang="en-US" dirty="0" err="1" smtClean="0"/>
              <a:t>hingga</a:t>
            </a:r>
            <a:r>
              <a:rPr lang="en-US" dirty="0" smtClean="0"/>
              <a:t> tahun</a:t>
            </a:r>
            <a:r>
              <a:rPr lang="en-US" dirty="0" smtClean="0">
                <a:hlinkClick r:id="rId4" action="ppaction://hlinkfile" tooltip="2003"/>
              </a:rPr>
              <a:t>2003</a:t>
            </a:r>
            <a:r>
              <a:rPr lang="en-US" dirty="0" smtClean="0"/>
              <a:t> </a:t>
            </a:r>
            <a:r>
              <a:rPr lang="en-US" dirty="0" err="1" smtClean="0"/>
              <a:t>dengan</a:t>
            </a:r>
            <a:r>
              <a:rPr lang="en-US" dirty="0" smtClean="0"/>
              <a:t> Internet Explorer 5 </a:t>
            </a:r>
            <a:r>
              <a:rPr lang="en-US" dirty="0" err="1" smtClean="0"/>
              <a:t>dan</a:t>
            </a:r>
            <a:r>
              <a:rPr lang="en-US" dirty="0" smtClean="0"/>
              <a:t> Internet Explorer 6. Lama </a:t>
            </a:r>
            <a:r>
              <a:rPr lang="en-US" dirty="0" err="1" smtClean="0"/>
              <a:t>kelamaan</a:t>
            </a:r>
            <a:r>
              <a:rPr lang="en-US" dirty="0" smtClean="0"/>
              <a:t>,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kompetisi</a:t>
            </a:r>
            <a:r>
              <a:rPr lang="en-US" dirty="0" smtClean="0"/>
              <a:t> </a:t>
            </a:r>
            <a:r>
              <a:rPr lang="en-US" dirty="0" err="1" smtClean="0"/>
              <a:t>peramban</a:t>
            </a:r>
            <a:r>
              <a:rPr lang="en-US" dirty="0" smtClean="0"/>
              <a:t> web,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55,92%. Microsoft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100 </a:t>
            </a:r>
            <a:r>
              <a:rPr lang="en-US" dirty="0" err="1" smtClean="0"/>
              <a:t>juta</a:t>
            </a:r>
            <a:r>
              <a:rPr lang="en-US" dirty="0" smtClean="0"/>
              <a:t> </a:t>
            </a:r>
            <a:r>
              <a:rPr lang="en-US" dirty="0" err="1" smtClean="0"/>
              <a:t>dolar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Internet Explorer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1990an, </a:t>
            </a:r>
            <a:r>
              <a:rPr lang="en-US" dirty="0" err="1" smtClean="0"/>
              <a:t>dengan</a:t>
            </a:r>
            <a:r>
              <a:rPr lang="en-US" dirty="0" smtClean="0"/>
              <a:t> 1.000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rilis</a:t>
            </a:r>
            <a:r>
              <a:rPr lang="en-US" dirty="0" smtClean="0"/>
              <a:t> </a:t>
            </a:r>
            <a:r>
              <a:rPr lang="en-US" dirty="0" err="1" smtClean="0"/>
              <a:t>pertamanya</a:t>
            </a:r>
            <a:r>
              <a:rPr lang="en-US" dirty="0" smtClean="0"/>
              <a:t>, Microsoft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1.5), </a:t>
            </a:r>
            <a:r>
              <a:rPr lang="en-US" dirty="0" err="1" smtClean="0">
                <a:hlinkClick r:id="rId5" action="ppaction://hlinkfile" tooltip="en:XMLHttpRequest"/>
              </a:rPr>
              <a:t>XMLHttpRequest</a:t>
            </a:r>
            <a:r>
              <a:rPr lang="en-US" dirty="0" smtClean="0"/>
              <a:t> </a:t>
            </a:r>
            <a:r>
              <a:rPr lang="en-US" b="1" dirty="0" smtClean="0"/>
              <a:t>(</a:t>
            </a:r>
            <a:r>
              <a:rPr lang="en-US" b="1" dirty="0" err="1" smtClean="0"/>
              <a:t>Inggris</a:t>
            </a:r>
            <a:r>
              <a:rPr lang="en-US" b="1" dirty="0" smtClean="0"/>
              <a:t>)</a:t>
            </a:r>
            <a:r>
              <a:rPr lang="en-US" dirty="0" smtClean="0"/>
              <a:t> 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5) yang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 </a:t>
            </a:r>
            <a:r>
              <a:rPr lang="en-US" dirty="0" err="1" smtClean="0">
                <a:hlinkClick r:id="rId6" action="ppaction://hlinkfile" tooltip="Halaman web"/>
              </a:rPr>
              <a:t>halaman</a:t>
            </a:r>
            <a:r>
              <a:rPr lang="en-US" dirty="0" smtClean="0">
                <a:hlinkClick r:id="rId6" action="ppaction://hlinkfile" tooltip="Halaman web"/>
              </a:rPr>
              <a:t> web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>
                <a:hlinkClick r:id="rId7" action="ppaction://hlinkfile" tooltip="en:Internationalized domain name"/>
              </a:rPr>
              <a:t>Nama</a:t>
            </a:r>
            <a:r>
              <a:rPr lang="en-US" dirty="0" smtClean="0">
                <a:hlinkClick r:id="rId7" action="ppaction://hlinkfile" tooltip="en:Internationalized domain name"/>
              </a:rPr>
              <a:t> Domain yang </a:t>
            </a:r>
            <a:r>
              <a:rPr lang="en-US" dirty="0" err="1" smtClean="0">
                <a:hlinkClick r:id="rId7" action="ppaction://hlinkfile" tooltip="en:Internationalized domain name"/>
              </a:rPr>
              <a:t>Terinternasionalisasi</a:t>
            </a:r>
            <a:r>
              <a:rPr lang="en-US" dirty="0" smtClean="0"/>
              <a:t> 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7) yang </a:t>
            </a:r>
            <a:r>
              <a:rPr lang="en-US" dirty="0" err="1" smtClean="0"/>
              <a:t>memungkinkan</a:t>
            </a:r>
            <a:r>
              <a:rPr lang="en-US" dirty="0" smtClean="0"/>
              <a:t> </a:t>
            </a:r>
            <a:r>
              <a:rPr lang="en-US" dirty="0" err="1" smtClean="0">
                <a:hlinkClick r:id="rId8" action="ppaction://hlinkfile" tooltip="Situs web"/>
              </a:rPr>
              <a:t>situs</a:t>
            </a:r>
            <a:r>
              <a:rPr lang="en-US" dirty="0" smtClean="0">
                <a:hlinkClick r:id="rId8" action="ppaction://hlinkfile" tooltip="Situs web"/>
              </a:rPr>
              <a:t> web</a:t>
            </a:r>
            <a:r>
              <a:rPr lang="en-US" dirty="0" smtClean="0"/>
              <a:t> 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berkarakter</a:t>
            </a:r>
            <a:r>
              <a:rPr lang="en-US" dirty="0" smtClean="0"/>
              <a:t> non-Latin (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Kanji) </a:t>
            </a:r>
            <a:r>
              <a:rPr lang="en-US" dirty="0" err="1" smtClean="0"/>
              <a:t>diketikkan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normal </a:t>
            </a:r>
            <a:r>
              <a:rPr lang="en-US" dirty="0" err="1" smtClean="0"/>
              <a:t>pada</a:t>
            </a:r>
            <a:r>
              <a:rPr lang="en-US" dirty="0" smtClean="0"/>
              <a:t> </a:t>
            </a:r>
            <a:r>
              <a:rPr lang="en-US" i="1" dirty="0" smtClean="0"/>
              <a:t>address bar</a:t>
            </a:r>
            <a:r>
              <a:rPr lang="en-US" dirty="0" smtClean="0"/>
              <a:t> Internet Explorer.</a:t>
            </a:r>
          </a:p>
          <a:p>
            <a:r>
              <a:rPr lang="en-US" dirty="0" err="1" smtClean="0"/>
              <a:t>Rilis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Internet Explorer paling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Internet Explorer 9,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pembaharuan</a:t>
            </a:r>
            <a:r>
              <a:rPr lang="en-US" dirty="0" smtClean="0"/>
              <a:t> gratis </a:t>
            </a:r>
            <a:r>
              <a:rPr lang="en-US" dirty="0" err="1" smtClean="0"/>
              <a:t>bagi</a:t>
            </a:r>
            <a:r>
              <a:rPr lang="en-US" dirty="0" smtClean="0"/>
              <a:t> </a:t>
            </a:r>
            <a:r>
              <a:rPr lang="en-US" dirty="0" smtClean="0">
                <a:hlinkClick r:id="rId9" action="ppaction://hlinkfile" tooltip="Windows 7"/>
              </a:rPr>
              <a:t>Windows 7</a:t>
            </a:r>
            <a:r>
              <a:rPr lang="en-US" dirty="0" smtClean="0"/>
              <a:t>, </a:t>
            </a:r>
            <a:r>
              <a:rPr lang="en-US" dirty="0" smtClean="0">
                <a:hlinkClick r:id="rId10" action="ppaction://hlinkfile" tooltip="Windows Vista"/>
              </a:rPr>
              <a:t>Windows Vista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Windows Server 2008.</a:t>
            </a:r>
          </a:p>
          <a:p>
            <a:endParaRPr 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324600"/>
          </a:xfrm>
        </p:spPr>
        <p:txBody>
          <a:bodyPr/>
          <a:lstStyle/>
          <a:p>
            <a:r>
              <a:rPr lang="en-US" dirty="0" err="1" smtClean="0"/>
              <a:t>Sejarah</a:t>
            </a:r>
            <a:endParaRPr lang="en-US" dirty="0" smtClean="0"/>
          </a:p>
          <a:p>
            <a:r>
              <a:rPr lang="en-US" dirty="0" err="1" smtClean="0"/>
              <a:t>Proyek</a:t>
            </a:r>
            <a:r>
              <a:rPr lang="en-US" dirty="0" smtClean="0"/>
              <a:t> Internet Explorer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musim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 </a:t>
            </a:r>
            <a:r>
              <a:rPr lang="en-US" dirty="0" smtClean="0">
                <a:hlinkClick r:id="rId2" action="ppaction://hlinkfile" tooltip="1994"/>
              </a:rPr>
              <a:t>1994</a:t>
            </a:r>
            <a:r>
              <a:rPr lang="en-US" dirty="0" smtClean="0"/>
              <a:t> </a:t>
            </a:r>
            <a:r>
              <a:rPr lang="en-US" dirty="0" err="1" smtClean="0"/>
              <a:t>oleh</a:t>
            </a:r>
            <a:r>
              <a:rPr lang="en-US" dirty="0" smtClean="0"/>
              <a:t> Thomas Reardon 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Spyglass, Inc. Mosaic,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peramban</a:t>
            </a:r>
            <a:r>
              <a:rPr lang="en-US" dirty="0" smtClean="0"/>
              <a:t> web </a:t>
            </a:r>
            <a:r>
              <a:rPr lang="en-US" dirty="0" err="1" smtClean="0"/>
              <a:t>komersil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Di </a:t>
            </a:r>
            <a:r>
              <a:rPr lang="en-US" dirty="0" err="1" smtClean="0"/>
              <a:t>akhir</a:t>
            </a:r>
            <a:r>
              <a:rPr lang="en-US" dirty="0" smtClean="0"/>
              <a:t> 1994, Microsoft </a:t>
            </a:r>
            <a:r>
              <a:rPr lang="en-US" dirty="0" err="1" smtClean="0"/>
              <a:t>melisensikan</a:t>
            </a:r>
            <a:r>
              <a:rPr lang="en-US" dirty="0" smtClean="0"/>
              <a:t> Spyglass Mosaic.</a:t>
            </a:r>
            <a:r>
              <a:rPr lang="en-US" baseline="30000" dirty="0" smtClean="0"/>
              <a:t>[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Internet Explorer 9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Internet Explorer 9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terkini</a:t>
            </a:r>
            <a:r>
              <a:rPr lang="en-US" dirty="0" smtClean="0"/>
              <a:t> </a:t>
            </a:r>
            <a:r>
              <a:rPr lang="en-US" dirty="0" err="1" smtClean="0">
                <a:hlinkClick r:id="rId2" action="ppaction://hlinkfile" tooltip="Peramban web"/>
              </a:rPr>
              <a:t>peramban</a:t>
            </a:r>
            <a:r>
              <a:rPr lang="en-US" dirty="0" smtClean="0">
                <a:hlinkClick r:id="rId2" action="ppaction://hlinkfile" tooltip="Peramban web"/>
              </a:rPr>
              <a:t> web</a:t>
            </a:r>
            <a:r>
              <a:rPr lang="en-US" dirty="0" smtClean="0"/>
              <a:t> </a:t>
            </a:r>
            <a:r>
              <a:rPr lang="en-US" b="1" dirty="0" smtClean="0"/>
              <a:t>Internet Explorer</a:t>
            </a:r>
            <a:r>
              <a:rPr lang="en-US" dirty="0" smtClean="0"/>
              <a:t> 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dirty="0" smtClean="0">
                <a:hlinkClick r:id="rId3" action="ppaction://hlinkfile" tooltip="Microsoft"/>
              </a:rPr>
              <a:t>Microsoft</a:t>
            </a:r>
            <a:r>
              <a:rPr lang="en-US" dirty="0" smtClean="0"/>
              <a:t>. IE9 </a:t>
            </a:r>
            <a:r>
              <a:rPr lang="en-US" dirty="0" err="1" smtClean="0"/>
              <a:t>dirilis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 </a:t>
            </a:r>
            <a:r>
              <a:rPr lang="en-US" dirty="0" smtClean="0">
                <a:hlinkClick r:id="rId4" action="ppaction://hlinkfile" tooltip="14 Maret"/>
              </a:rPr>
              <a:t>14 </a:t>
            </a:r>
            <a:r>
              <a:rPr lang="en-US" dirty="0" err="1" smtClean="0">
                <a:hlinkClick r:id="rId4" action="ppaction://hlinkfile" tooltip="14 Maret"/>
              </a:rPr>
              <a:t>Maret</a:t>
            </a:r>
            <a:r>
              <a:rPr lang="en-US" dirty="0" smtClean="0"/>
              <a:t> </a:t>
            </a:r>
            <a:r>
              <a:rPr lang="en-US" dirty="0" smtClean="0">
                <a:hlinkClick r:id="rId5" action="ppaction://hlinkfile" tooltip="2011"/>
              </a:rPr>
              <a:t>2011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dirty="0" smtClean="0"/>
              <a:t> IE9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properti</a:t>
            </a:r>
            <a:r>
              <a:rPr lang="en-US" dirty="0" smtClean="0"/>
              <a:t> </a:t>
            </a:r>
            <a:r>
              <a:rPr lang="en-US" dirty="0" smtClean="0">
                <a:hlinkClick r:id="rId6" action="ppaction://hlinkfile" tooltip="Cascading Style Sheets"/>
              </a:rPr>
              <a:t>CSS3</a:t>
            </a:r>
            <a:r>
              <a:rPr lang="en-US" dirty="0" smtClean="0"/>
              <a:t>dan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performa</a:t>
            </a:r>
            <a:r>
              <a:rPr lang="en-US" dirty="0" smtClean="0"/>
              <a:t> </a:t>
            </a:r>
            <a:r>
              <a:rPr lang="en-US" dirty="0" smtClean="0">
                <a:hlinkClick r:id="rId7" action="ppaction://hlinkfile" tooltip="JavaScript"/>
              </a:rPr>
              <a:t>JavaScript</a:t>
            </a:r>
            <a:r>
              <a:rPr lang="en-US" dirty="0" smtClean="0"/>
              <a:t>. IE9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 </a:t>
            </a:r>
            <a:r>
              <a:rPr lang="en-US" i="1" dirty="0" smtClean="0"/>
              <a:t>tag</a:t>
            </a:r>
            <a:r>
              <a:rPr lang="en-US" dirty="0" smtClean="0"/>
              <a:t> video </a:t>
            </a:r>
            <a:r>
              <a:rPr lang="en-US" dirty="0" err="1" smtClean="0"/>
              <a:t>dan</a:t>
            </a:r>
            <a:r>
              <a:rPr lang="en-US" dirty="0" smtClean="0"/>
              <a:t> audio </a:t>
            </a:r>
            <a:r>
              <a:rPr lang="en-US" dirty="0" smtClean="0">
                <a:hlinkClick r:id="rId8" action="ppaction://hlinkfile" tooltip="HTML5"/>
              </a:rPr>
              <a:t>HTML5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 </a:t>
            </a:r>
            <a:r>
              <a:rPr lang="en-US" dirty="0" smtClean="0">
                <a:hlinkClick r:id="rId9" action="ppaction://hlinkfile" tooltip="Web Open Font Format (halaman belum tersedia)"/>
              </a:rPr>
              <a:t>Web Open Font Format</a:t>
            </a:r>
            <a:r>
              <a:rPr lang="en-US" dirty="0" smtClean="0"/>
              <a:t>. Microsoft </a:t>
            </a:r>
            <a:r>
              <a:rPr lang="en-US" dirty="0" err="1" smtClean="0"/>
              <a:t>meluncurkan</a:t>
            </a:r>
            <a:r>
              <a:rPr lang="en-US" dirty="0" smtClean="0"/>
              <a:t> IE9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peluncuran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err="1" smtClean="0">
                <a:hlinkClick r:id="rId10" action="ppaction://hlinkfile" tooltip="Microsoft Windows"/>
              </a:rPr>
              <a:t>Windows</a:t>
            </a:r>
            <a:r>
              <a:rPr lang="en-US" dirty="0" smtClean="0"/>
              <a:t> yang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Internet Explorer 9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 </a:t>
            </a:r>
            <a:r>
              <a:rPr lang="en-US" dirty="0" smtClean="0">
                <a:hlinkClick r:id="rId11" action="ppaction://hlinkfile" tooltip="Windows 7"/>
              </a:rPr>
              <a:t>Windows 7</a:t>
            </a:r>
            <a:r>
              <a:rPr lang="en-US" dirty="0" smtClean="0"/>
              <a:t>, </a:t>
            </a:r>
            <a:r>
              <a:rPr lang="en-US" dirty="0" smtClean="0">
                <a:hlinkClick r:id="rId11" action="ppaction://hlinkfile" tooltip="Windows 7"/>
              </a:rPr>
              <a:t>Windows Server 2008 R2</a:t>
            </a:r>
            <a:r>
              <a:rPr lang="en-US" dirty="0" smtClean="0"/>
              <a:t>, </a:t>
            </a:r>
            <a:r>
              <a:rPr lang="en-US" dirty="0" smtClean="0">
                <a:hlinkClick r:id="rId12" action="ppaction://hlinkfile" tooltip="Windows Vista"/>
              </a:rPr>
              <a:t>Windows Vista Service Pack 2</a:t>
            </a:r>
            <a:r>
              <a:rPr lang="en-US" dirty="0" smtClean="0"/>
              <a:t> </a:t>
            </a:r>
            <a:r>
              <a:rPr lang="en-US" dirty="0" err="1" smtClean="0"/>
              <a:t>atau</a:t>
            </a:r>
            <a:r>
              <a:rPr lang="en-US" dirty="0" smtClean="0"/>
              <a:t> </a:t>
            </a:r>
            <a:r>
              <a:rPr lang="en-US" dirty="0" smtClean="0">
                <a:hlinkClick r:id="rId12" action="ppaction://hlinkfile" tooltip="Windows Vista"/>
              </a:rPr>
              <a:t>Windows Server 2008 SP2</a:t>
            </a:r>
            <a:r>
              <a:rPr lang="en-US" dirty="0" smtClean="0"/>
              <a:t> 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Platform Update. </a:t>
            </a:r>
            <a:r>
              <a:rPr lang="en-US" dirty="0" smtClean="0">
                <a:hlinkClick r:id="rId13" action="ppaction://hlinkfile" tooltip="Windows XP"/>
              </a:rPr>
              <a:t>Windows XP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. IE9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Internet Explorer yang </a:t>
            </a:r>
            <a:r>
              <a:rPr lang="en-US" dirty="0" err="1" smtClean="0"/>
              <a:t>mendukung</a:t>
            </a:r>
            <a:r>
              <a:rPr lang="en-US" dirty="0" smtClean="0"/>
              <a:t> Windows Vista; Internet Explorer 10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Windows 7 </a:t>
            </a:r>
            <a:r>
              <a:rPr lang="en-US" dirty="0" err="1" smtClean="0"/>
              <a:t>dan</a:t>
            </a:r>
            <a:r>
              <a:rPr lang="en-US" dirty="0" smtClean="0"/>
              <a:t> Windows 8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121</TotalTime>
  <Words>252</Words>
  <Application>Microsoft Office PowerPoint</Application>
  <PresentationFormat>On-screen Show (4:3)</PresentationFormat>
  <Paragraphs>44</Paragraphs>
  <Slides>11</Slides>
  <Notes>6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Brooklet</vt:lpstr>
      <vt:lpstr>Tentang Internet explorer </vt:lpstr>
      <vt:lpstr>Tahukah anda tentang IE9  </vt:lpstr>
      <vt:lpstr>Berapa banyak pengguna Internet explorer yang ada di dunia</vt:lpstr>
      <vt:lpstr>Berapa banyak pengguna Internet explorer yang ada di dunia</vt:lpstr>
      <vt:lpstr>Sponsor dari microsoft indonesia </vt:lpstr>
      <vt:lpstr>Slide 6</vt:lpstr>
      <vt:lpstr>Slide 7</vt:lpstr>
      <vt:lpstr>Slide 8</vt:lpstr>
      <vt:lpstr>Internet Explorer 9 </vt:lpstr>
      <vt:lpstr>Jawablah pertanyaan ini </vt:lpstr>
      <vt:lpstr>Thank you 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Tentang Internet explorer</dc:title>
  <dc:creator>hamzahhilam</dc:creator>
  <cp:keywords>steven hilam hamzah</cp:keywords>
  <cp:lastModifiedBy>hamzahhilam</cp:lastModifiedBy>
  <cp:revision>15</cp:revision>
  <dcterms:created xsi:type="dcterms:W3CDTF">2012-01-18T09:38:56Z</dcterms:created>
  <dcterms:modified xsi:type="dcterms:W3CDTF">2012-01-18T13:36:45Z</dcterms:modified>
</cp:coreProperties>
</file>