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02DA-5F1B-4092-ABFF-DB01294E4955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7693-D8C7-4C5B-B7CA-9EFEF54C6D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02DA-5F1B-4092-ABFF-DB01294E4955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7693-D8C7-4C5B-B7CA-9EFEF54C6D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02DA-5F1B-4092-ABFF-DB01294E4955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7693-D8C7-4C5B-B7CA-9EFEF54C6D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02DA-5F1B-4092-ABFF-DB01294E4955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7693-D8C7-4C5B-B7CA-9EFEF54C6D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02DA-5F1B-4092-ABFF-DB01294E4955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7693-D8C7-4C5B-B7CA-9EFEF54C6D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02DA-5F1B-4092-ABFF-DB01294E4955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7693-D8C7-4C5B-B7CA-9EFEF54C6D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02DA-5F1B-4092-ABFF-DB01294E4955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7693-D8C7-4C5B-B7CA-9EFEF54C6D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02DA-5F1B-4092-ABFF-DB01294E4955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7693-D8C7-4C5B-B7CA-9EFEF54C6D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02DA-5F1B-4092-ABFF-DB01294E4955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7693-D8C7-4C5B-B7CA-9EFEF54C6D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02DA-5F1B-4092-ABFF-DB01294E4955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7693-D8C7-4C5B-B7CA-9EFEF54C6D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02DA-5F1B-4092-ABFF-DB01294E4955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717693-D8C7-4C5B-B7CA-9EFEF54C6D0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8202DA-5F1B-4092-ABFF-DB01294E4955}" type="datetimeFigureOut">
              <a:rPr lang="en-US" smtClean="0"/>
              <a:t>11/11/2011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717693-D8C7-4C5B-B7CA-9EFEF54C6D0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hamzah\06%20Armin%20van%20Buuren%20feat.%20Sharon%20den%20Adel%20-%20In%20and%20Out%20of%20Love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hamzah\data\bluetooth\Video\Demo.mp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hamzah\MOV00302.3gp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06 Armin van Buuren feat. Sharon den Adel - In and Out of Lov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81000" y="6019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emo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33600" y="1920875"/>
            <a:ext cx="48768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32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OV00302.3gp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1843088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7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0</Words>
  <Application>Microsoft Office PowerPoint</Application>
  <PresentationFormat>On-screen Show (4:3)</PresentationFormat>
  <Paragraphs>0</Paragraphs>
  <Slides>9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hamzahhilam</dc:creator>
  <cp:lastModifiedBy>hamzahhilam</cp:lastModifiedBy>
  <cp:revision>4</cp:revision>
  <dcterms:created xsi:type="dcterms:W3CDTF">2011-11-11T12:48:02Z</dcterms:created>
  <dcterms:modified xsi:type="dcterms:W3CDTF">2011-11-11T13:27:42Z</dcterms:modified>
</cp:coreProperties>
</file>