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702" y="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1/29/2013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1/29/2013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1/29/2013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translator.com/bv.aspx?from=&amp;to=id&amp;a=http://en.wikipedia.org/wiki/P3P" TargetMode="External"/><Relationship Id="rId3" Type="http://schemas.openxmlformats.org/officeDocument/2006/relationships/hyperlink" Target="http://www.microsofttranslator.com/bv.aspx?from=&amp;to=id&amp;a=http://en.wikipedia.org/wiki/Document_Object_Model" TargetMode="External"/><Relationship Id="rId7" Type="http://schemas.openxmlformats.org/officeDocument/2006/relationships/hyperlink" Target="http://www.microsofttranslator.com/bv.aspx?from=&amp;to=id&amp;a=http://en.wikipedia.org/wiki/Windows_Messenger" TargetMode="External"/><Relationship Id="rId2" Type="http://schemas.openxmlformats.org/officeDocument/2006/relationships/hyperlink" Target="http://www.microsofttranslator.com/bv.aspx?from=&amp;to=id&amp;a=http://en.wikipedia.org/wiki/Windows_X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translator.com/bv.aspx?from=&amp;to=id&amp;a=http://en.wikipedia.org/wiki/Internet_Explorer_Administration_Kit" TargetMode="External"/><Relationship Id="rId5" Type="http://schemas.openxmlformats.org/officeDocument/2006/relationships/hyperlink" Target="http://www.microsofttranslator.com/bv.aspx?from=&amp;to=id&amp;a=http://en.wikipedia.org/wiki/MSXML" TargetMode="External"/><Relationship Id="rId10" Type="http://schemas.openxmlformats.org/officeDocument/2006/relationships/hyperlink" Target="http://www.microsofttranslator.com/bv.aspx?from=&amp;to=id&amp;a=http://en.wikipedia.org/wiki/Gopher_(protocol)" TargetMode="External"/><Relationship Id="rId4" Type="http://schemas.openxmlformats.org/officeDocument/2006/relationships/hyperlink" Target="http://www.microsofttranslator.com/bv.aspx?from=&amp;to=id&amp;a=http://en.wikipedia.org/wiki/Synchronized_Multimedia_Integration_Language" TargetMode="External"/><Relationship Id="rId9" Type="http://schemas.openxmlformats.org/officeDocument/2006/relationships/hyperlink" Target="http://www.microsofttranslator.com/bv.aspx?from=&amp;to=id&amp;a=http://en.wikipedia.org/wiki/Luna_(theme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Ff0GFPPmJU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IE_ID" TargetMode="External"/><Relationship Id="rId2" Type="http://schemas.openxmlformats.org/officeDocument/2006/relationships/hyperlink" Target="http://www.facebook.com/internetexplorerindones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autyoftheweb.co.i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translator.com/bv.aspx?from=&amp;to=id&amp;a=http://en.wikipedia.org/wiki/Internet_Explorer_7" TargetMode="External"/><Relationship Id="rId13" Type="http://schemas.openxmlformats.org/officeDocument/2006/relationships/hyperlink" Target="http://www.microsofttranslator.com/bv.aspx?from=&amp;to=id&amp;a=http://en.wikipedia.org/wiki/United_States_v._Microsoft" TargetMode="External"/><Relationship Id="rId18" Type="http://schemas.openxmlformats.org/officeDocument/2006/relationships/hyperlink" Target="http://www.microsofttranslator.com/bv.aspx?from=&amp;to=id&amp;a=http://en.wikipedia.org/wiki/Internet_Explorer_Mobile" TargetMode="External"/><Relationship Id="rId3" Type="http://schemas.openxmlformats.org/officeDocument/2006/relationships/hyperlink" Target="http://www.microsofttranslator.com/bv.aspx?from=&amp;to=id&amp;a=http://en.wikipedia.org/wiki/Internet_Explorer_1" TargetMode="External"/><Relationship Id="rId21" Type="http://schemas.openxmlformats.org/officeDocument/2006/relationships/hyperlink" Target="http://www.microsofttranslator.com/bv.aspx?from=&amp;to=id&amp;a=http://en.wikipedia.org/wiki/Windows_Mobile" TargetMode="External"/><Relationship Id="rId7" Type="http://schemas.openxmlformats.org/officeDocument/2006/relationships/hyperlink" Target="http://www.microsofttranslator.com/bv.aspx?from=&amp;to=id&amp;a=http://en.wikipedia.org/wiki/Internationalized_Domain_Name" TargetMode="External"/><Relationship Id="rId12" Type="http://schemas.openxmlformats.org/officeDocument/2006/relationships/hyperlink" Target="http://www.microsofttranslator.com/bv.aspx?from=&amp;to=id&amp;a=http://en.wikipedia.org/wiki/Vulnerability_(computing)" TargetMode="External"/><Relationship Id="rId17" Type="http://schemas.openxmlformats.org/officeDocument/2006/relationships/hyperlink" Target="http://www.microsofttranslator.com/bv.aspx?from=&amp;to=id&amp;a=http://en.wikipedia.org/wiki/Xbox_360" TargetMode="External"/><Relationship Id="rId25" Type="http://schemas.openxmlformats.org/officeDocument/2006/relationships/hyperlink" Target="http://www.microsofttranslator.com/bv.aspx?from=&amp;to=id&amp;a=http://en.wikipedia.org/wiki/HP-UX" TargetMode="External"/><Relationship Id="rId2" Type="http://schemas.openxmlformats.org/officeDocument/2006/relationships/hyperlink" Target="http://www.microsofttranslator.com/bv.aspx?from=&amp;to=id&amp;a=http://en.wikipedia.org/wiki/HTML_tables" TargetMode="External"/><Relationship Id="rId16" Type="http://schemas.openxmlformats.org/officeDocument/2006/relationships/hyperlink" Target="http://www.microsofttranslator.com/bv.aspx?from=&amp;to=id&amp;a=http://en.wikipedia.org/wiki/Windows_8" TargetMode="External"/><Relationship Id="rId20" Type="http://schemas.openxmlformats.org/officeDocument/2006/relationships/hyperlink" Target="http://www.microsofttranslator.com/bv.aspx?from=&amp;to=id&amp;a=http://en.wikipedia.org/wiki/Windows_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translator.com/bv.aspx?from=&amp;to=id&amp;a=http://en.wikipedia.org/wiki/Dynamic_web_page" TargetMode="External"/><Relationship Id="rId11" Type="http://schemas.openxmlformats.org/officeDocument/2006/relationships/hyperlink" Target="http://www.microsofttranslator.com/bv.aspx?from=&amp;to=id&amp;a=http://en.wikipedia.org/wiki/Spyglass_Mosaic" TargetMode="External"/><Relationship Id="rId24" Type="http://schemas.openxmlformats.org/officeDocument/2006/relationships/hyperlink" Target="http://www.microsofttranslator.com/bv.aspx?from=&amp;to=id&amp;a=http://en.wikipedia.org/wiki/Solaris_(operating_system)" TargetMode="External"/><Relationship Id="rId5" Type="http://schemas.openxmlformats.org/officeDocument/2006/relationships/hyperlink" Target="http://www.microsofttranslator.com/bv.aspx?from=&amp;to=id&amp;a=http://en.wikipedia.org/wiki/Internet_Explorer_5" TargetMode="External"/><Relationship Id="rId15" Type="http://schemas.openxmlformats.org/officeDocument/2006/relationships/hyperlink" Target="http://www.microsofttranslator.com/bv.aspx?from=&amp;to=id&amp;a=http://en.wikipedia.org/wiki/Internet_Explorer_10" TargetMode="External"/><Relationship Id="rId23" Type="http://schemas.openxmlformats.org/officeDocument/2006/relationships/hyperlink" Target="http://www.microsofttranslator.com/bv.aspx?from=&amp;to=id&amp;a=http://en.wikipedia.org/wiki/Internet_Explorer_for_UNIX" TargetMode="External"/><Relationship Id="rId10" Type="http://schemas.openxmlformats.org/officeDocument/2006/relationships/hyperlink" Target="http://www.microsofttranslator.com/bv.aspx?from=&amp;to=id&amp;a=http://en.wikipedia.org/wiki/Source_code" TargetMode="External"/><Relationship Id="rId19" Type="http://schemas.openxmlformats.org/officeDocument/2006/relationships/hyperlink" Target="http://www.microsofttranslator.com/bv.aspx?from=&amp;to=id&amp;a=http://en.wikipedia.org/wiki/Windows_Phone" TargetMode="External"/><Relationship Id="rId4" Type="http://schemas.openxmlformats.org/officeDocument/2006/relationships/hyperlink" Target="http://www.microsofttranslator.com/bv.aspx?from=&amp;to=id&amp;a=http://en.wikipedia.org/wiki/XMLHttpRequest" TargetMode="External"/><Relationship Id="rId9" Type="http://schemas.openxmlformats.org/officeDocument/2006/relationships/hyperlink" Target="http://www.microsofttranslator.com/bv.aspx?from=&amp;to=id&amp;a=http://en.wikipedia.org/wiki/Latin_alphabet" TargetMode="External"/><Relationship Id="rId14" Type="http://schemas.openxmlformats.org/officeDocument/2006/relationships/hyperlink" Target="http://www.microsofttranslator.com/bv.aspx?from=&amp;to=id&amp;a=http://en.wikipedia.org/wiki/European_Union_Microsoft_competition_case#Related_investigations" TargetMode="External"/><Relationship Id="rId22" Type="http://schemas.openxmlformats.org/officeDocument/2006/relationships/hyperlink" Target="http://www.microsofttranslator.com/bv.aspx?from=&amp;to=id&amp;a=http://en.wikipedia.org/wiki/Internet_Explorer_for_Ma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22812" y="3209925"/>
            <a:ext cx="7008574" cy="124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812" y="0"/>
            <a:ext cx="7008574" cy="3298825"/>
          </a:xfrm>
        </p:spPr>
        <p:txBody>
          <a:bodyPr/>
          <a:lstStyle/>
          <a:p>
            <a:r>
              <a:rPr lang="en-US" dirty="0" smtClean="0"/>
              <a:t>Internet Explorer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4454525"/>
            <a:ext cx="5714286" cy="20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4543425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b="1" dirty="0"/>
              <a:t>Internet Explorer 6</a:t>
            </a:r>
            <a:r>
              <a:rPr lang="id-ID" dirty="0"/>
              <a:t> dirilis pada 27 Agustus 2001, beberapa bulan sebelum </a:t>
            </a:r>
            <a:r>
              <a:rPr lang="id-ID" dirty="0">
                <a:hlinkClick r:id="rId2" tooltip="Windows XP"/>
              </a:rPr>
              <a:t>Windows XP</a:t>
            </a:r>
            <a:r>
              <a:rPr lang="id-ID" dirty="0"/>
              <a:t>. Versi ini termasuk perangkat tambahan DHTML, konten dibatasi inline frame dan Dukungan parsial CSS tingkat 1, tingkat </a:t>
            </a:r>
            <a:r>
              <a:rPr lang="id-ID" dirty="0">
                <a:hlinkClick r:id="rId3" tooltip="Document Object Model"/>
              </a:rPr>
              <a:t>DOM</a:t>
            </a:r>
            <a:r>
              <a:rPr lang="id-ID" dirty="0"/>
              <a:t> 1 dan </a:t>
            </a:r>
            <a:r>
              <a:rPr lang="id-ID" dirty="0">
                <a:hlinkClick r:id="rId4" tooltip="Synchronized Multimedia Integration Language"/>
              </a:rPr>
              <a:t>SMIL</a:t>
            </a:r>
            <a:r>
              <a:rPr lang="id-ID" dirty="0"/>
              <a:t> 2.0.</a:t>
            </a:r>
            <a:r>
              <a:rPr lang="id-ID" baseline="30000" dirty="0"/>
              <a:t> </a:t>
            </a:r>
            <a:r>
              <a:rPr lang="id-ID" dirty="0" smtClean="0"/>
              <a:t>Mesin </a:t>
            </a:r>
            <a:r>
              <a:rPr lang="id-ID" dirty="0">
                <a:hlinkClick r:id="rId5" tooltip="MSXML"/>
              </a:rPr>
              <a:t>MSXML</a:t>
            </a:r>
            <a:r>
              <a:rPr lang="id-ID" dirty="0"/>
              <a:t> juga diperbarui ke versi 3.0. Fitur baru lainnya termasuk versi baru dari </a:t>
            </a:r>
            <a:r>
              <a:rPr lang="id-ID" dirty="0">
                <a:hlinkClick r:id="rId6" tooltip="Internet Explorer Administration Kit"/>
              </a:rPr>
              <a:t>Internet Explorer Administration Kit</a:t>
            </a:r>
            <a:r>
              <a:rPr lang="id-ID" dirty="0"/>
              <a:t> (IEAK), Media bar, integrasi </a:t>
            </a:r>
            <a:r>
              <a:rPr lang="id-ID" dirty="0">
                <a:hlinkClick r:id="rId7" tooltip="Windows Messenger"/>
              </a:rPr>
              <a:t>Windows Messenger</a:t>
            </a:r>
            <a:r>
              <a:rPr lang="id-ID" dirty="0"/>
              <a:t> , kesalahan koleksi, otomatis gambar, mengubah ukuran, </a:t>
            </a:r>
            <a:r>
              <a:rPr lang="id-ID" dirty="0">
                <a:hlinkClick r:id="rId8" tooltip="P3P"/>
              </a:rPr>
              <a:t>P3P</a:t>
            </a:r>
            <a:r>
              <a:rPr lang="id-ID" dirty="0"/>
              <a:t>, dan baru tampilan dan nuansa yang sesuai dengan gaya visual </a:t>
            </a:r>
            <a:r>
              <a:rPr lang="id-ID" i="1" dirty="0">
                <a:hlinkClick r:id="rId9" tooltip="Luna (theme)"/>
              </a:rPr>
              <a:t>Luna</a:t>
            </a:r>
            <a:r>
              <a:rPr lang="id-ID" dirty="0">
                <a:hlinkClick r:id="rId9" tooltip="Luna (theme)"/>
              </a:rPr>
              <a:t> </a:t>
            </a:r>
            <a:r>
              <a:rPr lang="id-ID" dirty="0"/>
              <a:t>Windows XP, bila digunakan dalam Windows XP. Internet Explorer 6.0 SP1 ditawarkan beberapa peningkatan keamanan dan bertepatan dengan rilis patch Windows XP SP1. </a:t>
            </a:r>
            <a:r>
              <a:rPr lang="id-ID" dirty="0">
                <a:solidFill>
                  <a:srgbClr val="0F0F5F"/>
                </a:solidFill>
              </a:rPr>
              <a:t>Pada tahun 2002, </a:t>
            </a:r>
            <a:r>
              <a:rPr lang="id-ID" dirty="0">
                <a:solidFill>
                  <a:srgbClr val="0F0F5F"/>
                </a:solidFill>
                <a:hlinkClick r:id="rId10" tooltip="Gopher (protocol)"/>
              </a:rPr>
              <a:t>protokol Gopher</a:t>
            </a:r>
            <a:r>
              <a:rPr lang="id-ID" dirty="0">
                <a:solidFill>
                  <a:srgbClr val="0F0F5F"/>
                </a:solidFill>
              </a:rPr>
              <a:t> adalah Penyandang Cacat dan dukungan untuk itu jatuh di Internet Explorer 7.</a:t>
            </a:r>
            <a:r>
              <a:rPr lang="id-ID" baseline="30000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Explorer 7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18 </a:t>
            </a:r>
            <a:r>
              <a:rPr lang="en-US" dirty="0" err="1"/>
              <a:t>Oktober</a:t>
            </a:r>
            <a:r>
              <a:rPr lang="en-US" dirty="0"/>
              <a:t> 2006.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bug,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web, </a:t>
            </a:r>
            <a:r>
              <a:rPr lang="en-US" dirty="0" err="1"/>
              <a:t>menjelajah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tab preview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kotak</a:t>
            </a:r>
            <a:r>
              <a:rPr lang="en-US" dirty="0"/>
              <a:t> multi-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, web feed reader,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Domain (IDN),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Diperpanjang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, </a:t>
            </a:r>
            <a:r>
              <a:rPr lang="en-US" dirty="0" err="1"/>
              <a:t>dan</a:t>
            </a:r>
            <a:r>
              <a:rPr lang="en-US" dirty="0"/>
              <a:t> anti-phishing filter. </a:t>
            </a:r>
            <a:r>
              <a:rPr lang="en-US" dirty="0" err="1"/>
              <a:t>Dengan</a:t>
            </a:r>
            <a:r>
              <a:rPr lang="en-US" dirty="0"/>
              <a:t> IE7, Internet Explorer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Windows Shell-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Internet Explorer, </a:t>
            </a:r>
            <a:r>
              <a:rPr lang="en-US" dirty="0" err="1"/>
              <a:t>kontrol</a:t>
            </a:r>
            <a:r>
              <a:rPr lang="en-US" dirty="0"/>
              <a:t> ActiveX </a:t>
            </a:r>
            <a:r>
              <a:rPr lang="en-US" dirty="0" err="1"/>
              <a:t>tidak</a:t>
            </a:r>
            <a:r>
              <a:rPr lang="en-US" dirty="0"/>
              <a:t> di-host di Windows Explorer proses,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di Internet Explorer proses </a:t>
            </a:r>
            <a:r>
              <a:rPr lang="en-US" dirty="0" err="1"/>
              <a:t>terpisah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Explorer 8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19 </a:t>
            </a:r>
            <a:r>
              <a:rPr lang="en-US" dirty="0" err="1"/>
              <a:t>Maret</a:t>
            </a:r>
            <a:r>
              <a:rPr lang="en-US" dirty="0"/>
              <a:t> 2009.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Agustus</a:t>
            </a:r>
            <a:r>
              <a:rPr lang="en-US" dirty="0"/>
              <a:t> 2007 paling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tanggal</a:t>
            </a:r>
            <a:r>
              <a:rPr lang="en-US" dirty="0"/>
              <a:t> 5 </a:t>
            </a:r>
            <a:r>
              <a:rPr lang="en-US" dirty="0" err="1"/>
              <a:t>Maret</a:t>
            </a:r>
            <a:r>
              <a:rPr lang="en-US" dirty="0"/>
              <a:t> 2008, beta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(Beta 1)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tanggal</a:t>
            </a:r>
            <a:r>
              <a:rPr lang="en-US" dirty="0"/>
              <a:t> 27 </a:t>
            </a:r>
            <a:r>
              <a:rPr lang="en-US" dirty="0" err="1"/>
              <a:t>Agustus</a:t>
            </a:r>
            <a:r>
              <a:rPr lang="en-US" dirty="0"/>
              <a:t> 2008, </a:t>
            </a:r>
            <a:r>
              <a:rPr lang="en-US" dirty="0" err="1"/>
              <a:t>versi</a:t>
            </a:r>
            <a:r>
              <a:rPr lang="en-US" dirty="0"/>
              <a:t> beta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(Beta 2 )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smtClean="0"/>
              <a:t>.Hal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Windows XP SP2 </a:t>
            </a:r>
            <a:r>
              <a:rPr lang="en-US" dirty="0" err="1"/>
              <a:t>dan</a:t>
            </a:r>
            <a:r>
              <a:rPr lang="en-US" dirty="0"/>
              <a:t> SP3, Windows Server 2003 SP2, Windows Vista, Windows 7, </a:t>
            </a:r>
            <a:r>
              <a:rPr lang="en-US" dirty="0" err="1"/>
              <a:t>dan</a:t>
            </a:r>
            <a:r>
              <a:rPr lang="en-US" dirty="0"/>
              <a:t> Windows Server 2008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32-bit </a:t>
            </a:r>
            <a:r>
              <a:rPr lang="en-US" dirty="0" err="1"/>
              <a:t>dan</a:t>
            </a:r>
            <a:r>
              <a:rPr lang="en-US" dirty="0"/>
              <a:t> 64-bit. </a:t>
            </a:r>
            <a:r>
              <a:rPr lang="en-US" dirty="0" smtClean="0"/>
              <a:t>Internet </a:t>
            </a:r>
            <a:r>
              <a:rPr lang="en-US" dirty="0"/>
              <a:t>Explorer 8 (IE8) RC1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26 </a:t>
            </a:r>
            <a:r>
              <a:rPr lang="en-US" dirty="0" err="1"/>
              <a:t>Januari</a:t>
            </a:r>
            <a:r>
              <a:rPr lang="en-US" dirty="0"/>
              <a:t> 2009. Internet Explorer 8 "Final"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19 </a:t>
            </a:r>
            <a:r>
              <a:rPr lang="en-US" dirty="0" err="1"/>
              <a:t>Maret</a:t>
            </a:r>
            <a:r>
              <a:rPr lang="en-US" dirty="0"/>
              <a:t> 2009. </a:t>
            </a:r>
            <a:r>
              <a:rPr lang="en-US" dirty="0" err="1"/>
              <a:t>Keamanan</a:t>
            </a:r>
            <a:r>
              <a:rPr lang="en-US" dirty="0"/>
              <a:t>,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di RSS, CSS,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Ajax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Microsoft </a:t>
            </a:r>
            <a:r>
              <a:rPr lang="en-US" dirty="0" err="1"/>
              <a:t>untuk</a:t>
            </a:r>
            <a:r>
              <a:rPr lang="en-US" dirty="0"/>
              <a:t> IE8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Internet Explorer 9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14 </a:t>
            </a:r>
            <a:r>
              <a:rPr lang="en-US" dirty="0" err="1"/>
              <a:t>Maret</a:t>
            </a:r>
            <a:r>
              <a:rPr lang="en-US" dirty="0"/>
              <a:t> 2011.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/>
              <a:t>Internet Explorer 9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rilis</a:t>
            </a:r>
            <a:r>
              <a:rPr lang="en-US" dirty="0"/>
              <a:t> Internet Explorer 8. </a:t>
            </a:r>
            <a:r>
              <a:rPr lang="en-US" dirty="0" smtClean="0"/>
              <a:t>Microsoft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mengumumkan</a:t>
            </a:r>
            <a:r>
              <a:rPr lang="en-US" dirty="0"/>
              <a:t> Internet Explorer 9 PDC 2009,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akselerasi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DirectX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web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tipografi</a:t>
            </a:r>
            <a:r>
              <a:rPr lang="en-US" dirty="0"/>
              <a:t> web. Di MIX 10, Microsoft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diumumkan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Platform Preview </a:t>
            </a:r>
            <a:r>
              <a:rPr lang="en-US" dirty="0" err="1"/>
              <a:t>untuk</a:t>
            </a:r>
            <a:r>
              <a:rPr lang="en-US" dirty="0"/>
              <a:t> Internet Explorer 9, </a:t>
            </a:r>
            <a:r>
              <a:rPr lang="en-US" dirty="0" err="1"/>
              <a:t>bingkai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IE9's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UI browser.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rilis</a:t>
            </a:r>
            <a:r>
              <a:rPr lang="en-US" dirty="0"/>
              <a:t> final browser, Microsoft </a:t>
            </a:r>
            <a:r>
              <a:rPr lang="en-US" dirty="0" err="1"/>
              <a:t>merilis</a:t>
            </a:r>
            <a:r>
              <a:rPr lang="en-US" dirty="0"/>
              <a:t> update platform preview,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JavaScript </a:t>
            </a:r>
            <a:r>
              <a:rPr lang="en-US" dirty="0" err="1"/>
              <a:t>menyusun</a:t>
            </a:r>
            <a:r>
              <a:rPr lang="en-US" dirty="0"/>
              <a:t> (32-bit </a:t>
            </a:r>
            <a:r>
              <a:rPr lang="en-US" dirty="0" err="1"/>
              <a:t>versi</a:t>
            </a:r>
            <a:r>
              <a:rPr lang="en-US" dirty="0"/>
              <a:t>),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Acid3,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HTML5 , </a:t>
            </a:r>
            <a:r>
              <a:rPr lang="en-US" dirty="0" err="1"/>
              <a:t>kira-kira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6 </a:t>
            </a:r>
            <a:r>
              <a:rPr lang="en-US" dirty="0" err="1"/>
              <a:t>minggu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, </a:t>
            </a:r>
            <a:r>
              <a:rPr lang="en-US" dirty="0" err="1"/>
              <a:t>delapan</a:t>
            </a:r>
            <a:r>
              <a:rPr lang="en-US" dirty="0"/>
              <a:t> platform Preview </a:t>
            </a:r>
            <a:r>
              <a:rPr lang="en-US" dirty="0" err="1"/>
              <a:t>dirilis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f0GFPPmJU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1371600"/>
            <a:ext cx="11885613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IE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Explorer 10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26 </a:t>
            </a:r>
            <a:r>
              <a:rPr lang="en-US" dirty="0" err="1"/>
              <a:t>Oktober</a:t>
            </a:r>
            <a:r>
              <a:rPr lang="en-US" dirty="0"/>
              <a:t> 2012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Windows 8 </a:t>
            </a:r>
            <a:r>
              <a:rPr lang="en-US" dirty="0" err="1"/>
              <a:t>dan</a:t>
            </a:r>
            <a:r>
              <a:rPr lang="en-US" dirty="0"/>
              <a:t> Windows Server 2012. </a:t>
            </a:r>
            <a:r>
              <a:rPr lang="en-US" dirty="0" err="1"/>
              <a:t>Sebuah</a:t>
            </a:r>
            <a:r>
              <a:rPr lang="en-US" dirty="0"/>
              <a:t> Preview </a:t>
            </a:r>
            <a:r>
              <a:rPr lang="en-US" dirty="0" err="1"/>
              <a:t>Rilis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Windows 7,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/>
              <a:t>Microsoft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final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Windows 7 </a:t>
            </a:r>
            <a:r>
              <a:rPr lang="en-US" dirty="0" err="1"/>
              <a:t>dan</a:t>
            </a:r>
            <a:r>
              <a:rPr lang="en-US" dirty="0"/>
              <a:t> Windows Server 2008 R2. </a:t>
            </a:r>
            <a:r>
              <a:rPr lang="en-US" dirty="0" smtClean="0"/>
              <a:t>Microsoft </a:t>
            </a:r>
            <a:r>
              <a:rPr lang="en-US" dirty="0" err="1"/>
              <a:t>mengumumkan</a:t>
            </a:r>
            <a:r>
              <a:rPr lang="en-US" dirty="0"/>
              <a:t> Internet Explorer 10 April 2011 di MIX 11 di Las Vegas, </a:t>
            </a:r>
            <a:r>
              <a:rPr lang="en-US" dirty="0" err="1"/>
              <a:t>merilis</a:t>
            </a:r>
            <a:r>
              <a:rPr lang="en-US" dirty="0"/>
              <a:t> Preview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Internet Explorer 10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3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212" y="1676400"/>
            <a:ext cx="11049000" cy="4953000"/>
          </a:xfrm>
        </p:spPr>
        <p:txBody>
          <a:bodyPr/>
          <a:lstStyle/>
          <a:p>
            <a:r>
              <a:rPr lang="en-US" dirty="0" smtClean="0"/>
              <a:t>Contact By Internet Explorer Indonesia &amp; TKJSI</a:t>
            </a:r>
          </a:p>
          <a:p>
            <a:r>
              <a:rPr lang="en-US" dirty="0" smtClean="0"/>
              <a:t>Facebook Internet Explorer Indonesia : </a:t>
            </a:r>
            <a:r>
              <a:rPr lang="en-US" dirty="0" smtClean="0">
                <a:hlinkClick r:id="rId2"/>
              </a:rPr>
              <a:t>Facebook.com/</a:t>
            </a:r>
            <a:r>
              <a:rPr lang="en-US" dirty="0" err="1" smtClean="0">
                <a:hlinkClick r:id="rId2"/>
              </a:rPr>
              <a:t>InternetExplorerIndonesia</a:t>
            </a:r>
            <a:r>
              <a:rPr lang="en-US" dirty="0" smtClean="0"/>
              <a:t> </a:t>
            </a:r>
          </a:p>
          <a:p>
            <a:r>
              <a:rPr lang="en-US" smtClean="0"/>
              <a:t>Twitter </a:t>
            </a:r>
            <a:r>
              <a:rPr lang="en-US" dirty="0" err="1" smtClean="0"/>
              <a:t>IE_Indonesia</a:t>
            </a:r>
            <a:r>
              <a:rPr lang="en-US" dirty="0" smtClean="0"/>
              <a:t> : </a:t>
            </a:r>
            <a:r>
              <a:rPr lang="en-US" dirty="0" smtClean="0">
                <a:hlinkClick r:id="rId3"/>
              </a:rPr>
              <a:t>Twitter.com/IE_ID</a:t>
            </a:r>
            <a:r>
              <a:rPr lang="en-US" dirty="0" smtClean="0"/>
              <a:t>  (@IE_ID )</a:t>
            </a:r>
          </a:p>
          <a:p>
            <a:pPr marL="0" indent="0">
              <a:buNone/>
            </a:pPr>
            <a:r>
              <a:rPr lang="en-US" dirty="0" err="1" smtClean="0"/>
              <a:t>Kunjungi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http://www.beautyoftheweb.co.id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2" y="0"/>
            <a:ext cx="10157354" cy="1397000"/>
          </a:xfrm>
        </p:spPr>
        <p:txBody>
          <a:bodyPr/>
          <a:lstStyle/>
          <a:p>
            <a:r>
              <a:rPr lang="en-US" dirty="0" smtClean="0"/>
              <a:t>Thank You Very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838200"/>
            <a:ext cx="11582400" cy="5867400"/>
          </a:xfrm>
        </p:spPr>
        <p:txBody>
          <a:bodyPr>
            <a:normAutofit fontScale="92500"/>
          </a:bodyPr>
          <a:lstStyle/>
          <a:p>
            <a:r>
              <a:rPr lang="en-US" dirty="0"/>
              <a:t>Internet Explorer (</a:t>
            </a:r>
            <a:r>
              <a:rPr lang="en-US" dirty="0" err="1"/>
              <a:t>sebelumnya</a:t>
            </a:r>
            <a:r>
              <a:rPr lang="en-US" dirty="0"/>
              <a:t> Microsoft Internet Explorer </a:t>
            </a:r>
            <a:r>
              <a:rPr lang="en-US" dirty="0" err="1"/>
              <a:t>dan</a:t>
            </a:r>
            <a:r>
              <a:rPr lang="en-US" dirty="0"/>
              <a:t> Windows Internet Explorer,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IE </a:t>
            </a:r>
            <a:r>
              <a:rPr lang="en-US" dirty="0" err="1"/>
              <a:t>atau</a:t>
            </a:r>
            <a:r>
              <a:rPr lang="en-US" dirty="0"/>
              <a:t> MSIE)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web browser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Microsoft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Microsoft Windows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1995.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add-on Plus! </a:t>
            </a:r>
            <a:r>
              <a:rPr lang="en-US" dirty="0" err="1"/>
              <a:t>untuk</a:t>
            </a:r>
            <a:r>
              <a:rPr lang="en-US" dirty="0"/>
              <a:t> Windows 95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  <a:r>
              <a:rPr lang="en-US" dirty="0" err="1"/>
              <a:t>Versi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download gratis,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rilis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OEM Windows 95 </a:t>
            </a:r>
            <a:r>
              <a:rPr lang="en-US" dirty="0" err="1"/>
              <a:t>dan</a:t>
            </a:r>
            <a:r>
              <a:rPr lang="en-US" dirty="0"/>
              <a:t> Windows </a:t>
            </a:r>
            <a:r>
              <a:rPr lang="en-US" dirty="0" err="1"/>
              <a:t>versi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Internet </a:t>
            </a:r>
            <a:r>
              <a:rPr lang="en-US" dirty="0"/>
              <a:t>Explorer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web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browser,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puncaknya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95%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2002 </a:t>
            </a:r>
            <a:r>
              <a:rPr lang="en-US" dirty="0" err="1"/>
              <a:t>dan</a:t>
            </a:r>
            <a:r>
              <a:rPr lang="en-US" dirty="0"/>
              <a:t> 2003.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peluncuran</a:t>
            </a:r>
            <a:r>
              <a:rPr lang="en-US" dirty="0"/>
              <a:t> Safari (2003), Firefox (2004), </a:t>
            </a:r>
            <a:r>
              <a:rPr lang="en-US" dirty="0" err="1"/>
              <a:t>dan</a:t>
            </a:r>
            <a:r>
              <a:rPr lang="en-US" dirty="0"/>
              <a:t> Google Chrome (2008), yang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Internet Explorer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27. 4% </a:t>
            </a:r>
            <a:r>
              <a:rPr lang="en-US" dirty="0" err="1"/>
              <a:t>menjadi</a:t>
            </a:r>
            <a:r>
              <a:rPr lang="en-US" dirty="0"/>
              <a:t> 54.13%,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 2012 (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browser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). Microsoft </a:t>
            </a:r>
            <a:r>
              <a:rPr lang="en-US" dirty="0" err="1"/>
              <a:t>menghabiskan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US$ 100 </a:t>
            </a:r>
            <a:r>
              <a:rPr lang="en-US" dirty="0" err="1"/>
              <a:t>juta</a:t>
            </a:r>
            <a:r>
              <a:rPr lang="en-US" dirty="0"/>
              <a:t> per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Internet Explorer di </a:t>
            </a:r>
            <a:r>
              <a:rPr lang="en-US" dirty="0" err="1"/>
              <a:t>akhir</a:t>
            </a:r>
            <a:r>
              <a:rPr lang="en-US" dirty="0"/>
              <a:t> 1990-an</a:t>
            </a:r>
            <a:r>
              <a:rPr lang="en-US" dirty="0" smtClean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1000 orang-orang 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sana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1999.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Welcome Parents!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410200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Sejak rilis pertama, Microsoft telah menambahkan fitur dan teknologi seperti tampilan dasar </a:t>
            </a:r>
            <a:r>
              <a:rPr lang="id-ID" dirty="0">
                <a:hlinkClick r:id="rId2" tooltip="HTML tables"/>
              </a:rPr>
              <a:t>meja</a:t>
            </a:r>
            <a:r>
              <a:rPr lang="id-ID" dirty="0"/>
              <a:t> (dalam </a:t>
            </a:r>
            <a:r>
              <a:rPr lang="id-ID" dirty="0">
                <a:hlinkClick r:id="rId3" tooltip="Internet Explorer 1"/>
              </a:rPr>
              <a:t>versi 1.5</a:t>
            </a:r>
            <a:r>
              <a:rPr lang="id-ID" dirty="0"/>
              <a:t>); </a:t>
            </a:r>
            <a:r>
              <a:rPr lang="id-ID" dirty="0">
                <a:hlinkClick r:id="rId4" tooltip="XMLHttpRequest"/>
              </a:rPr>
              <a:t>XMLHttpRequest</a:t>
            </a:r>
            <a:r>
              <a:rPr lang="id-ID" dirty="0"/>
              <a:t> (dalam </a:t>
            </a:r>
            <a:r>
              <a:rPr lang="id-ID" dirty="0">
                <a:hlinkClick r:id="rId5" tooltip="Internet Explorer 5"/>
              </a:rPr>
              <a:t>versi 5</a:t>
            </a:r>
            <a:r>
              <a:rPr lang="id-ID" dirty="0"/>
              <a:t>), yang membantu pembuatan </a:t>
            </a:r>
            <a:r>
              <a:rPr lang="id-ID" dirty="0">
                <a:hlinkClick r:id="rId6" tooltip="Dynamic web page"/>
              </a:rPr>
              <a:t>halaman web dinamis</a:t>
            </a:r>
            <a:r>
              <a:rPr lang="id-ID" dirty="0"/>
              <a:t>; dan </a:t>
            </a:r>
            <a:r>
              <a:rPr lang="id-ID" dirty="0">
                <a:hlinkClick r:id="rId7" tooltip="Internationalized Domain Name"/>
              </a:rPr>
              <a:t>Nama Domain berperan</a:t>
            </a:r>
            <a:r>
              <a:rPr lang="id-ID" dirty="0"/>
              <a:t> (dalam </a:t>
            </a:r>
            <a:r>
              <a:rPr lang="id-ID" dirty="0">
                <a:hlinkClick r:id="rId8" tooltip="Internet Explorer 7"/>
              </a:rPr>
              <a:t>versi 7</a:t>
            </a:r>
            <a:r>
              <a:rPr lang="id-ID" dirty="0"/>
              <a:t>), yang memungkinkan situs Web memiliki alamat bahasa asli dengan bebas-huruf</a:t>
            </a:r>
            <a:r>
              <a:rPr lang="id-ID" dirty="0">
                <a:hlinkClick r:id="rId9" tooltip="Latin alphabet"/>
              </a:rPr>
              <a:t>Latin</a:t>
            </a:r>
            <a:r>
              <a:rPr lang="id-ID" dirty="0"/>
              <a:t> . Browser juga menerima pengawasan seluruh perkembangannya untuk penggunaan teknologi pihak ketiga (seperti </a:t>
            </a:r>
            <a:r>
              <a:rPr lang="id-ID" dirty="0">
                <a:hlinkClick r:id="rId10" tooltip="Source code"/>
              </a:rPr>
              <a:t>kode sumber</a:t>
            </a:r>
            <a:r>
              <a:rPr lang="id-ID" dirty="0"/>
              <a:t> </a:t>
            </a:r>
            <a:r>
              <a:rPr lang="id-ID" dirty="0">
                <a:hlinkClick r:id="rId11" tooltip="Spyglass Mosaic"/>
              </a:rPr>
              <a:t>Spyglass mosaik</a:t>
            </a:r>
            <a:r>
              <a:rPr lang="id-ID" dirty="0"/>
              <a:t>, digunakan tanpa royalti dalam versi awal) dan keamanan dan privasi </a:t>
            </a:r>
            <a:r>
              <a:rPr lang="id-ID" dirty="0">
                <a:hlinkClick r:id="rId12" tooltip="Vulnerability (computing)"/>
              </a:rPr>
              <a:t>kerentanan</a:t>
            </a:r>
            <a:r>
              <a:rPr lang="id-ID" dirty="0"/>
              <a:t>, dan </a:t>
            </a:r>
            <a:r>
              <a:rPr lang="id-ID" dirty="0">
                <a:hlinkClick r:id="rId13" tooltip="United States v. Microsoft"/>
              </a:rPr>
              <a:t>Amerika Serikat</a:t>
            </a:r>
            <a:r>
              <a:rPr lang="id-ID" dirty="0"/>
              <a:t> dan </a:t>
            </a:r>
            <a:r>
              <a:rPr lang="id-ID" dirty="0">
                <a:hlinkClick r:id="rId14" tooltip="European Union Microsoft competition case"/>
              </a:rPr>
              <a:t>Uni Eropa</a:t>
            </a:r>
            <a:r>
              <a:rPr lang="id-ID" dirty="0"/>
              <a:t> telah diduga bahwa integrasi Internet Explorer dengan Windows telah merugikan browser lain.</a:t>
            </a:r>
            <a:endParaRPr lang="en-US" dirty="0"/>
          </a:p>
          <a:p>
            <a:r>
              <a:rPr lang="id-ID" dirty="0"/>
              <a:t>Rilis terbaru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id-ID" dirty="0" smtClean="0"/>
              <a:t>stabil </a:t>
            </a:r>
            <a:r>
              <a:rPr lang="id-ID" dirty="0"/>
              <a:t>adalah </a:t>
            </a:r>
            <a:r>
              <a:rPr lang="id-ID" dirty="0">
                <a:hlinkClick r:id="rId15" tooltip="Internet Explorer 10"/>
              </a:rPr>
              <a:t>Internet Explorer 10</a:t>
            </a:r>
            <a:r>
              <a:rPr lang="id-ID" dirty="0"/>
              <a:t>, dengan antarmuka baru yang memungkinkan untuk digunakan sebagai kedua aplikasi desktop dan aplikasi </a:t>
            </a:r>
            <a:r>
              <a:rPr lang="id-ID" dirty="0">
                <a:hlinkClick r:id="rId16" tooltip="Windows 8"/>
              </a:rPr>
              <a:t>Windows 8</a:t>
            </a:r>
            <a:r>
              <a:rPr lang="id-ID" dirty="0"/>
              <a:t> .</a:t>
            </a:r>
          </a:p>
          <a:p>
            <a:r>
              <a:rPr lang="id-ID" dirty="0"/>
              <a:t>Versi Internet Explorer untuk sistem operasi lain juga telah dihasilkan, termasuk versi </a:t>
            </a:r>
            <a:r>
              <a:rPr lang="id-ID" dirty="0">
                <a:hlinkClick r:id="rId17" tooltip="Xbox 360"/>
              </a:rPr>
              <a:t>Xbox 360</a:t>
            </a:r>
            <a:r>
              <a:rPr lang="id-ID" dirty="0"/>
              <a:t> yang disebut Internet Explorer untuk Xbox dan versi OEM tertanam yang disebut Pocket Internet Explorer, kemudian namanya </a:t>
            </a:r>
            <a:r>
              <a:rPr lang="id-ID" dirty="0">
                <a:hlinkClick r:id="rId18" tooltip="Internet Explorer Mobile"/>
              </a:rPr>
              <a:t>Internet Explorer Mobile</a:t>
            </a:r>
            <a:r>
              <a:rPr lang="id-ID" dirty="0"/>
              <a:t>, yang saat ini didasarkan pada Internet Explorer 9 dan dibuat untuk </a:t>
            </a:r>
            <a:r>
              <a:rPr lang="id-ID" dirty="0">
                <a:hlinkClick r:id="rId19" tooltip="Windows Phone"/>
              </a:rPr>
              <a:t>Windows Phone</a:t>
            </a:r>
            <a:r>
              <a:rPr lang="id-ID" dirty="0"/>
              <a:t>, </a:t>
            </a:r>
            <a:r>
              <a:rPr lang="id-ID" dirty="0">
                <a:hlinkClick r:id="rId20" tooltip="Windows CE"/>
              </a:rPr>
              <a:t>Windows CE</a:t>
            </a:r>
            <a:r>
              <a:rPr lang="id-ID" dirty="0"/>
              <a:t>, dan sebelumnya, didasarkan pada Internet Explorer 7 untuk </a:t>
            </a:r>
            <a:r>
              <a:rPr lang="id-ID" dirty="0">
                <a:hlinkClick r:id="rId21" tooltip="Windows Mobile"/>
              </a:rPr>
              <a:t>Windows Mobile</a:t>
            </a:r>
            <a:r>
              <a:rPr lang="id-ID" dirty="0"/>
              <a:t>. Masih dalam pembangunan bersama versi desktop. </a:t>
            </a:r>
            <a:r>
              <a:rPr lang="id-ID" dirty="0">
                <a:hlinkClick r:id="rId22" tooltip="Internet Explorer for Mac"/>
              </a:rPr>
              <a:t>Internet Explorer for Mac</a:t>
            </a:r>
            <a:r>
              <a:rPr lang="id-ID" dirty="0"/>
              <a:t> dan </a:t>
            </a:r>
            <a:r>
              <a:rPr lang="id-ID" dirty="0">
                <a:hlinkClick r:id="rId23" tooltip="Internet Explorer for UNIX"/>
              </a:rPr>
              <a:t>Internet Explorer untuk UNIX</a:t>
            </a:r>
            <a:r>
              <a:rPr lang="id-ID" dirty="0"/>
              <a:t> (</a:t>
            </a:r>
            <a:r>
              <a:rPr lang="id-ID" dirty="0">
                <a:hlinkClick r:id="rId24" tooltip="Solaris (operating system)"/>
              </a:rPr>
              <a:t>Solaris</a:t>
            </a:r>
            <a:r>
              <a:rPr lang="id-ID" dirty="0"/>
              <a:t> dan </a:t>
            </a:r>
            <a:r>
              <a:rPr lang="id-ID" dirty="0">
                <a:hlinkClick r:id="rId25" tooltip="HP-UX"/>
              </a:rPr>
              <a:t>HP-UX</a:t>
            </a:r>
            <a:r>
              <a:rPr lang="id-ID" dirty="0"/>
              <a:t>) telah dihentikan.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Proyek</a:t>
            </a:r>
            <a:r>
              <a:rPr lang="en-US" dirty="0"/>
              <a:t> Internet Explorer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1994[</a:t>
            </a:r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] </a:t>
            </a:r>
            <a:r>
              <a:rPr lang="en-US" dirty="0" err="1"/>
              <a:t>oleh</a:t>
            </a:r>
            <a:r>
              <a:rPr lang="en-US" dirty="0"/>
              <a:t> Thomas Reardon</a:t>
            </a:r>
            <a:r>
              <a:rPr lang="en-US" dirty="0" smtClean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Spyglass, </a:t>
            </a:r>
            <a:r>
              <a:rPr lang="en-US" dirty="0" err="1"/>
              <a:t>Inc</a:t>
            </a:r>
            <a:r>
              <a:rPr lang="en-US" dirty="0"/>
              <a:t> </a:t>
            </a:r>
            <a:r>
              <a:rPr lang="en-US" dirty="0" err="1"/>
              <a:t>Mosaik</a:t>
            </a:r>
            <a:r>
              <a:rPr lang="en-US" dirty="0"/>
              <a:t>, browser web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formal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browser NCSA Mosaic </a:t>
            </a:r>
            <a:r>
              <a:rPr lang="en-US" dirty="0" err="1"/>
              <a:t>perintis</a:t>
            </a:r>
            <a:r>
              <a:rPr lang="en-US" dirty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akhir</a:t>
            </a:r>
            <a:r>
              <a:rPr lang="en-US" dirty="0"/>
              <a:t> 1994, Microsoft </a:t>
            </a:r>
            <a:r>
              <a:rPr lang="en-US" dirty="0" err="1"/>
              <a:t>berlisensi</a:t>
            </a:r>
            <a:r>
              <a:rPr lang="en-US" dirty="0"/>
              <a:t> Spyglass </a:t>
            </a:r>
            <a:r>
              <a:rPr lang="en-US" dirty="0" err="1"/>
              <a:t>mosaik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kuartalan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non-Windows Microsoft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NCSA Mosaic, </a:t>
            </a:r>
            <a:r>
              <a:rPr lang="en-US" dirty="0" err="1"/>
              <a:t>mosaik</a:t>
            </a:r>
            <a:r>
              <a:rPr lang="en-US" dirty="0"/>
              <a:t> Spyglass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NCSA Mosaic </a:t>
            </a:r>
            <a:r>
              <a:rPr lang="en-US" dirty="0" err="1"/>
              <a:t>hemat</a:t>
            </a:r>
            <a:r>
              <a:rPr lang="en-US" dirty="0"/>
              <a:t>. </a:t>
            </a:r>
            <a:r>
              <a:rPr lang="en-US" dirty="0" smtClean="0"/>
              <a:t>Microsoft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digugat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Synet</a:t>
            </a:r>
            <a:r>
              <a:rPr lang="en-US" dirty="0"/>
              <a:t> Inc.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1996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 Explorer (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Internet Explorer 1) </a:t>
            </a:r>
            <a:r>
              <a:rPr lang="en-US" dirty="0" err="1"/>
              <a:t>membuat</a:t>
            </a:r>
            <a:r>
              <a:rPr lang="en-US" dirty="0"/>
              <a:t> debut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16 </a:t>
            </a:r>
            <a:r>
              <a:rPr lang="en-US" dirty="0" err="1"/>
              <a:t>Agustus</a:t>
            </a:r>
            <a:r>
              <a:rPr lang="en-US" dirty="0"/>
              <a:t> 1995.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Spyglass </a:t>
            </a:r>
            <a:r>
              <a:rPr lang="en-US" dirty="0" err="1"/>
              <a:t>mosaik</a:t>
            </a:r>
            <a:r>
              <a:rPr lang="en-US" dirty="0"/>
              <a:t>, yang Microsoft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berlisensi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browser, </a:t>
            </a:r>
            <a:r>
              <a:rPr lang="en-US" dirty="0" err="1"/>
              <a:t>dari</a:t>
            </a:r>
            <a:r>
              <a:rPr lang="en-US" dirty="0"/>
              <a:t> Spyglass </a:t>
            </a:r>
            <a:r>
              <a:rPr lang="en-US" dirty="0" err="1" smtClean="0"/>
              <a:t>Inc</a:t>
            </a:r>
            <a:r>
              <a:rPr lang="en-US" dirty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Microsoft Plus! </a:t>
            </a:r>
            <a:r>
              <a:rPr lang="en-US" dirty="0" err="1"/>
              <a:t>untuk</a:t>
            </a:r>
            <a:r>
              <a:rPr lang="en-US" dirty="0"/>
              <a:t> Windows 95 </a:t>
            </a:r>
            <a:r>
              <a:rPr lang="en-US" dirty="0" err="1"/>
              <a:t>dan</a:t>
            </a:r>
            <a:r>
              <a:rPr lang="en-US" dirty="0"/>
              <a:t> OEM </a:t>
            </a:r>
            <a:r>
              <a:rPr lang="en-US" dirty="0" err="1"/>
              <a:t>rilis</a:t>
            </a:r>
            <a:r>
              <a:rPr lang="en-US" dirty="0"/>
              <a:t> Windows 95,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diinstal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 Jumpstart Kit di Plus!.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Explorer 2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Windows 95, Windows NT 3.5dan NT 4.0 </a:t>
            </a:r>
            <a:r>
              <a:rPr lang="en-US" dirty="0" err="1"/>
              <a:t>pada</a:t>
            </a:r>
            <a:r>
              <a:rPr lang="en-US" dirty="0"/>
              <a:t> 22 November 1995 (</a:t>
            </a:r>
            <a:r>
              <a:rPr lang="en-US" dirty="0" err="1"/>
              <a:t>setelah</a:t>
            </a:r>
            <a:r>
              <a:rPr lang="en-US" dirty="0"/>
              <a:t> 2.0 beta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).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SSL, cookie, VRML, RSA,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grup-berita</a:t>
            </a:r>
            <a:r>
              <a:rPr lang="en-US" dirty="0"/>
              <a:t> Internet.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Explorer 3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13 </a:t>
            </a:r>
            <a:r>
              <a:rPr lang="en-US" dirty="0" err="1"/>
              <a:t>Agustus</a:t>
            </a:r>
            <a:r>
              <a:rPr lang="en-US" dirty="0"/>
              <a:t> 1996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pendahulunya</a:t>
            </a:r>
            <a:r>
              <a:rPr lang="en-US" dirty="0"/>
              <a:t>. Internet Explorer 3 </a:t>
            </a:r>
            <a:r>
              <a:rPr lang="en-US" dirty="0" err="1"/>
              <a:t>adalah</a:t>
            </a:r>
            <a:r>
              <a:rPr lang="en-US" dirty="0"/>
              <a:t> browser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CSS 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.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ActiveX , Java Applet, inline multimedia,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PICS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metadata. </a:t>
            </a:r>
            <a:r>
              <a:rPr lang="en-US" dirty="0" err="1"/>
              <a:t>Versi</a:t>
            </a:r>
            <a:r>
              <a:rPr lang="en-US" dirty="0"/>
              <a:t> 3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dibundel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Internet Mail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, </a:t>
            </a:r>
            <a:r>
              <a:rPr lang="en-US" dirty="0" err="1"/>
              <a:t>NetMeetingdan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Windows,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Windows 95 OSR 2. </a:t>
            </a:r>
            <a:r>
              <a:rPr lang="en-US" dirty="0" err="1"/>
              <a:t>Versi</a:t>
            </a:r>
            <a:r>
              <a:rPr lang="en-US" dirty="0"/>
              <a:t> 3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 Explorer,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Internet Explorer 4, </a:t>
            </a:r>
            <a:r>
              <a:rPr lang="en-US" dirty="0" err="1"/>
              <a:t>dirilis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September 1997, </a:t>
            </a:r>
            <a:r>
              <a:rPr lang="en-US" dirty="0" err="1"/>
              <a:t>memperdalam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web browser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. </a:t>
            </a:r>
            <a:r>
              <a:rPr lang="en-US" dirty="0" err="1"/>
              <a:t>Menginstal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4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Windows 95 </a:t>
            </a:r>
            <a:r>
              <a:rPr lang="en-US" dirty="0" err="1"/>
              <a:t>atau</a:t>
            </a:r>
            <a:r>
              <a:rPr lang="en-US" dirty="0"/>
              <a:t> Windows NT 4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Pembaruan</a:t>
            </a:r>
            <a:r>
              <a:rPr lang="en-US" dirty="0"/>
              <a:t> Desktop Windows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Windows Explorer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browser web, </a:t>
            </a:r>
            <a:r>
              <a:rPr lang="en-US" dirty="0" err="1"/>
              <a:t>serta</a:t>
            </a:r>
            <a:r>
              <a:rPr lang="en-US" dirty="0"/>
              <a:t> desktop Windows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web-enabled </a:t>
            </a:r>
            <a:r>
              <a:rPr lang="en-US" dirty="0" err="1"/>
              <a:t>melalui</a:t>
            </a:r>
            <a:r>
              <a:rPr lang="en-US" dirty="0"/>
              <a:t> Active Desktop.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Windows,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tunduk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(</a:t>
            </a:r>
            <a:r>
              <a:rPr lang="en-US" dirty="0" err="1"/>
              <a:t>lihat</a:t>
            </a:r>
            <a:r>
              <a:rPr lang="en-US" dirty="0"/>
              <a:t> United States v. Microsoft).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installer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Internet Explorer,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diinstal</a:t>
            </a:r>
            <a:r>
              <a:rPr lang="en-US" dirty="0"/>
              <a:t>. Internet Explorer 4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mengkonfigurasi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mengunci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browser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offline browsing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Explorer 5, </a:t>
            </a:r>
            <a:r>
              <a:rPr lang="en-US" dirty="0" err="1"/>
              <a:t>diluncurkan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18 </a:t>
            </a:r>
            <a:r>
              <a:rPr lang="en-US" dirty="0" err="1"/>
              <a:t>Maret</a:t>
            </a:r>
            <a:r>
              <a:rPr lang="en-US" dirty="0"/>
              <a:t> 1999,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disertakan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Windows 98 Second Edition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dibundel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Office 2000,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rilis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lain yang </a:t>
            </a:r>
            <a:r>
              <a:rPr lang="en-US" dirty="0" err="1"/>
              <a:t>didukung</a:t>
            </a:r>
            <a:r>
              <a:rPr lang="en-US" dirty="0"/>
              <a:t> bi-directional </a:t>
            </a:r>
            <a:r>
              <a:rPr lang="en-US" dirty="0" err="1"/>
              <a:t>teks</a:t>
            </a:r>
            <a:r>
              <a:rPr lang="en-US" dirty="0"/>
              <a:t>, ruby </a:t>
            </a:r>
            <a:r>
              <a:rPr lang="en-US" dirty="0" err="1"/>
              <a:t>karakter</a:t>
            </a:r>
            <a:r>
              <a:rPr lang="en-US" dirty="0"/>
              <a:t>, XML, XSLT,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dalam</a:t>
            </a:r>
            <a:r>
              <a:rPr lang="en-US" dirty="0"/>
              <a:t> MHTML format. IE5 </a:t>
            </a:r>
            <a:r>
              <a:rPr lang="en-US" dirty="0" err="1"/>
              <a:t>dibundel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Outlook Express 5. </a:t>
            </a:r>
            <a:r>
              <a:rPr lang="en-US" dirty="0" err="1"/>
              <a:t>Juga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merilis</a:t>
            </a:r>
            <a:r>
              <a:rPr lang="en-US" dirty="0"/>
              <a:t> Internet Explorer 5.0, Microsoft </a:t>
            </a:r>
            <a:r>
              <a:rPr lang="en-US" dirty="0" err="1"/>
              <a:t>merilis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XMLHttpRequest</a:t>
            </a:r>
            <a:r>
              <a:rPr lang="en-US" dirty="0"/>
              <a:t>, </a:t>
            </a:r>
            <a:r>
              <a:rPr lang="en-US" dirty="0" err="1"/>
              <a:t>melahirkan</a:t>
            </a:r>
            <a:r>
              <a:rPr lang="en-US" dirty="0"/>
              <a:t> Ajax (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"Ajax"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1564</Words>
  <Application>Microsoft Office PowerPoint</Application>
  <PresentationFormat>Custom</PresentationFormat>
  <Paragraphs>38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Class open house presentation</vt:lpstr>
      <vt:lpstr>Internet Explorer</vt:lpstr>
      <vt:lpstr>Welcome Parents!</vt:lpstr>
      <vt:lpstr>PowerPoint Presentation</vt:lpstr>
      <vt:lpstr>Sejarah IE</vt:lpstr>
      <vt:lpstr>IE 1</vt:lpstr>
      <vt:lpstr>IE 2</vt:lpstr>
      <vt:lpstr>IE 3</vt:lpstr>
      <vt:lpstr>IE 4</vt:lpstr>
      <vt:lpstr>IE 5</vt:lpstr>
      <vt:lpstr>IE 6</vt:lpstr>
      <vt:lpstr>IE 7</vt:lpstr>
      <vt:lpstr>IE 8</vt:lpstr>
      <vt:lpstr>IE 9</vt:lpstr>
      <vt:lpstr>Welcome To IE 10</vt:lpstr>
      <vt:lpstr>IE 10</vt:lpstr>
      <vt:lpstr>Thank You Very Much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2013-01-23T14:13:46Z</dcterms:created>
  <dcterms:modified xsi:type="dcterms:W3CDTF">2013-01-29T13:45:31Z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